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3" r:id="rId1"/>
    <p:sldMasterId id="2147483867" r:id="rId2"/>
  </p:sldMasterIdLst>
  <p:sldIdLst>
    <p:sldId id="256" r:id="rId3"/>
    <p:sldId id="257" r:id="rId4"/>
    <p:sldId id="258" r:id="rId5"/>
    <p:sldId id="259" r:id="rId6"/>
    <p:sldId id="260" r:id="rId7"/>
    <p:sldId id="273" r:id="rId8"/>
    <p:sldId id="261" r:id="rId9"/>
    <p:sldId id="262" r:id="rId10"/>
    <p:sldId id="263" r:id="rId11"/>
    <p:sldId id="275" r:id="rId12"/>
    <p:sldId id="274" r:id="rId13"/>
    <p:sldId id="265" r:id="rId14"/>
    <p:sldId id="266" r:id="rId15"/>
    <p:sldId id="267" r:id="rId16"/>
    <p:sldId id="268" r:id="rId17"/>
    <p:sldId id="269" r:id="rId18"/>
    <p:sldId id="276" r:id="rId19"/>
    <p:sldId id="270" r:id="rId20"/>
    <p:sldId id="271" r:id="rId21"/>
    <p:sldId id="277" r:id="rId22"/>
    <p:sldId id="278" r:id="rId23"/>
    <p:sldId id="279" r:id="rId24"/>
    <p:sldId id="287" r:id="rId25"/>
    <p:sldId id="286" r:id="rId26"/>
    <p:sldId id="285" r:id="rId27"/>
    <p:sldId id="281" r:id="rId28"/>
    <p:sldId id="289" r:id="rId29"/>
    <p:sldId id="290" r:id="rId30"/>
    <p:sldId id="293" r:id="rId31"/>
    <p:sldId id="292" r:id="rId32"/>
    <p:sldId id="295" r:id="rId33"/>
    <p:sldId id="296" r:id="rId34"/>
    <p:sldId id="283" r:id="rId35"/>
    <p:sldId id="297" r:id="rId36"/>
    <p:sldId id="298" r:id="rId37"/>
    <p:sldId id="299" r:id="rId38"/>
    <p:sldId id="284" r:id="rId39"/>
    <p:sldId id="300" r:id="rId40"/>
    <p:sldId id="301" r:id="rId41"/>
    <p:sldId id="304" r:id="rId42"/>
    <p:sldId id="302" r:id="rId43"/>
    <p:sldId id="305" r:id="rId44"/>
    <p:sldId id="306" r:id="rId45"/>
    <p:sldId id="303" r:id="rId46"/>
    <p:sldId id="312" r:id="rId47"/>
    <p:sldId id="307" r:id="rId48"/>
    <p:sldId id="309" r:id="rId49"/>
    <p:sldId id="310" r:id="rId50"/>
    <p:sldId id="311" r:id="rId51"/>
    <p:sldId id="313" r:id="rId52"/>
    <p:sldId id="314" r:id="rId53"/>
    <p:sldId id="315" r:id="rId54"/>
    <p:sldId id="316" r:id="rId55"/>
    <p:sldId id="317" r:id="rId56"/>
    <p:sldId id="318" r:id="rId57"/>
    <p:sldId id="319" r:id="rId58"/>
    <p:sldId id="322" r:id="rId59"/>
    <p:sldId id="320" r:id="rId60"/>
    <p:sldId id="321" r:id="rId61"/>
    <p:sldId id="323" r:id="rId62"/>
    <p:sldId id="324" r:id="rId63"/>
    <p:sldId id="325" r:id="rId64"/>
    <p:sldId id="326" r:id="rId65"/>
    <p:sldId id="327" r:id="rId66"/>
    <p:sldId id="334" r:id="rId67"/>
    <p:sldId id="328" r:id="rId68"/>
    <p:sldId id="329" r:id="rId69"/>
    <p:sldId id="330" r:id="rId70"/>
    <p:sldId id="331" r:id="rId71"/>
    <p:sldId id="332" r:id="rId72"/>
    <p:sldId id="333" r:id="rId73"/>
    <p:sldId id="335" r:id="rId74"/>
    <p:sldId id="336" r:id="rId75"/>
    <p:sldId id="344" r:id="rId76"/>
    <p:sldId id="337" r:id="rId77"/>
    <p:sldId id="338" r:id="rId78"/>
    <p:sldId id="339" r:id="rId79"/>
    <p:sldId id="340" r:id="rId80"/>
    <p:sldId id="341" r:id="rId81"/>
    <p:sldId id="342" r:id="rId82"/>
    <p:sldId id="343" r:id="rId83"/>
    <p:sldId id="345" r:id="rId84"/>
    <p:sldId id="352" r:id="rId85"/>
    <p:sldId id="346" r:id="rId86"/>
    <p:sldId id="347" r:id="rId87"/>
    <p:sldId id="348" r:id="rId88"/>
    <p:sldId id="350" r:id="rId89"/>
    <p:sldId id="351" r:id="rId90"/>
    <p:sldId id="353"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ata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16.svg"/></Relationships>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s>
</file>

<file path=ppt/diagrams/_rels/drawing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1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454130-6C77-4963-A967-1FF7EB4D1CB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90875B-5489-4415-89FD-8AC6FFAC8EBF}">
      <dgm:prSet/>
      <dgm:spPr/>
      <dgm:t>
        <a:bodyPr/>
        <a:lstStyle/>
        <a:p>
          <a:r>
            <a:rPr lang="es-MX"/>
            <a:t>SON PROCESOS MENTALES, FORMAS DE RESOLVER PROBLEMAS</a:t>
          </a:r>
          <a:r>
            <a:rPr lang="es-AR"/>
            <a:t>.</a:t>
          </a:r>
          <a:endParaRPr lang="en-US"/>
        </a:p>
      </dgm:t>
    </dgm:pt>
    <dgm:pt modelId="{C1AD87CA-ABFE-4569-BB3F-02DED08FE13D}" type="parTrans" cxnId="{B386A531-8570-4DE3-B9E8-83A162FDDAE8}">
      <dgm:prSet/>
      <dgm:spPr/>
      <dgm:t>
        <a:bodyPr/>
        <a:lstStyle/>
        <a:p>
          <a:endParaRPr lang="en-US"/>
        </a:p>
      </dgm:t>
    </dgm:pt>
    <dgm:pt modelId="{1BDDE7AB-0169-4368-947F-DDF863CAC6BC}" type="sibTrans" cxnId="{B386A531-8570-4DE3-B9E8-83A162FDDAE8}">
      <dgm:prSet/>
      <dgm:spPr/>
      <dgm:t>
        <a:bodyPr/>
        <a:lstStyle/>
        <a:p>
          <a:endParaRPr lang="en-US"/>
        </a:p>
      </dgm:t>
    </dgm:pt>
    <dgm:pt modelId="{F0561BA0-7C8D-4154-B5E8-9E584E29C195}">
      <dgm:prSet/>
      <dgm:spPr/>
      <dgm:t>
        <a:bodyPr/>
        <a:lstStyle/>
        <a:p>
          <a:r>
            <a:rPr lang="es-AR"/>
            <a:t>LIMITADOS POR NUESTROS ESQUEMAS PERCEPTUALES Y POR LOS MODELOS QUE HEMOS CONSTRUIDO EN LA REALIDAD EN QUE  VIVIMOS.</a:t>
          </a:r>
          <a:endParaRPr lang="en-US"/>
        </a:p>
      </dgm:t>
    </dgm:pt>
    <dgm:pt modelId="{138962B9-A309-4074-B109-AA9E9DE02F4C}" type="parTrans" cxnId="{8CEA0886-0593-4CDC-BB12-55FBB25952A5}">
      <dgm:prSet/>
      <dgm:spPr/>
      <dgm:t>
        <a:bodyPr/>
        <a:lstStyle/>
        <a:p>
          <a:endParaRPr lang="en-US"/>
        </a:p>
      </dgm:t>
    </dgm:pt>
    <dgm:pt modelId="{3095E275-0074-4B75-8CBD-98CBD7C51794}" type="sibTrans" cxnId="{8CEA0886-0593-4CDC-BB12-55FBB25952A5}">
      <dgm:prSet/>
      <dgm:spPr/>
      <dgm:t>
        <a:bodyPr/>
        <a:lstStyle/>
        <a:p>
          <a:endParaRPr lang="en-US"/>
        </a:p>
      </dgm:t>
    </dgm:pt>
    <dgm:pt modelId="{BD005578-09A6-4E1A-9EE2-113953D0878B}">
      <dgm:prSet/>
      <dgm:spPr/>
      <dgm:t>
        <a:bodyPr/>
        <a:lstStyle/>
        <a:p>
          <a:r>
            <a:rPr lang="es-AR"/>
            <a:t>AMBOS PENSAMIENTOS PUEDEN TENER UNA O MAS ALTERNATIVAS.</a:t>
          </a:r>
          <a:endParaRPr lang="en-US"/>
        </a:p>
      </dgm:t>
    </dgm:pt>
    <dgm:pt modelId="{EB2CC21E-E854-4BD9-8FA6-6A9BE9AB8927}" type="parTrans" cxnId="{43A427F7-C90E-4582-A1C7-EA540B12DC93}">
      <dgm:prSet/>
      <dgm:spPr/>
      <dgm:t>
        <a:bodyPr/>
        <a:lstStyle/>
        <a:p>
          <a:endParaRPr lang="en-US"/>
        </a:p>
      </dgm:t>
    </dgm:pt>
    <dgm:pt modelId="{8F5CAFCB-03B4-4CF6-8F50-2836E4421F25}" type="sibTrans" cxnId="{43A427F7-C90E-4582-A1C7-EA540B12DC93}">
      <dgm:prSet/>
      <dgm:spPr/>
      <dgm:t>
        <a:bodyPr/>
        <a:lstStyle/>
        <a:p>
          <a:endParaRPr lang="en-US"/>
        </a:p>
      </dgm:t>
    </dgm:pt>
    <dgm:pt modelId="{03300DC0-6D85-440F-8184-82B4E798815E}">
      <dgm:prSet/>
      <dgm:spPr/>
      <dgm:t>
        <a:bodyPr/>
        <a:lstStyle/>
        <a:p>
          <a:r>
            <a:rPr lang="es-AR"/>
            <a:t>EL </a:t>
          </a:r>
          <a:r>
            <a:rPr lang="es-AR" b="1"/>
            <a:t>PENSAMIENTO LINEAL</a:t>
          </a:r>
          <a:r>
            <a:rPr lang="es-AR"/>
            <a:t>, BUSCA ELIMINAR LA CAUSA.</a:t>
          </a:r>
          <a:endParaRPr lang="en-US"/>
        </a:p>
      </dgm:t>
    </dgm:pt>
    <dgm:pt modelId="{71C5932A-C009-4FAA-9552-343B8DBCCF17}" type="parTrans" cxnId="{3FC98662-23CB-41A1-9B09-936A0AFB2B57}">
      <dgm:prSet/>
      <dgm:spPr/>
      <dgm:t>
        <a:bodyPr/>
        <a:lstStyle/>
        <a:p>
          <a:endParaRPr lang="en-US"/>
        </a:p>
      </dgm:t>
    </dgm:pt>
    <dgm:pt modelId="{CE3229B1-36CF-4B23-9DEE-1A4BBBEF575D}" type="sibTrans" cxnId="{3FC98662-23CB-41A1-9B09-936A0AFB2B57}">
      <dgm:prSet/>
      <dgm:spPr/>
      <dgm:t>
        <a:bodyPr/>
        <a:lstStyle/>
        <a:p>
          <a:endParaRPr lang="en-US"/>
        </a:p>
      </dgm:t>
    </dgm:pt>
    <dgm:pt modelId="{F4CF350A-6529-4544-9733-F42198478B90}">
      <dgm:prSet/>
      <dgm:spPr/>
      <dgm:t>
        <a:bodyPr/>
        <a:lstStyle/>
        <a:p>
          <a:r>
            <a:rPr lang="es-AR" dirty="0"/>
            <a:t>EL </a:t>
          </a:r>
          <a:r>
            <a:rPr lang="es-AR" b="1" dirty="0"/>
            <a:t>PENSAMIENTO SISTEMICO</a:t>
          </a:r>
          <a:r>
            <a:rPr lang="es-AR" dirty="0"/>
            <a:t>, PLANTEA DISTINTAS ALTERNATIVAS, PONDERANDOLAS Y VIENDO SUS EFECTOS.</a:t>
          </a:r>
          <a:endParaRPr lang="en-US" dirty="0"/>
        </a:p>
      </dgm:t>
    </dgm:pt>
    <dgm:pt modelId="{995A1542-548A-45BF-9864-394C2BB1C4B3}" type="parTrans" cxnId="{51FD0536-7924-45DC-8383-E740A4AE3A1C}">
      <dgm:prSet/>
      <dgm:spPr/>
      <dgm:t>
        <a:bodyPr/>
        <a:lstStyle/>
        <a:p>
          <a:endParaRPr lang="en-US"/>
        </a:p>
      </dgm:t>
    </dgm:pt>
    <dgm:pt modelId="{D7F9F0D5-A90D-4ACF-ADB4-0FE926C97513}" type="sibTrans" cxnId="{51FD0536-7924-45DC-8383-E740A4AE3A1C}">
      <dgm:prSet/>
      <dgm:spPr/>
      <dgm:t>
        <a:bodyPr/>
        <a:lstStyle/>
        <a:p>
          <a:endParaRPr lang="en-US"/>
        </a:p>
      </dgm:t>
    </dgm:pt>
    <dgm:pt modelId="{AE0908A8-E638-41D0-B561-2B817779EC55}" type="pres">
      <dgm:prSet presAssocID="{C7454130-6C77-4963-A967-1FF7EB4D1CBE}" presName="root" presStyleCnt="0">
        <dgm:presLayoutVars>
          <dgm:dir/>
          <dgm:resizeHandles val="exact"/>
        </dgm:presLayoutVars>
      </dgm:prSet>
      <dgm:spPr/>
    </dgm:pt>
    <dgm:pt modelId="{363E5DFC-5904-4B58-95D6-66978809E8EC}" type="pres">
      <dgm:prSet presAssocID="{CC90875B-5489-4415-89FD-8AC6FFAC8EBF}" presName="compNode" presStyleCnt="0"/>
      <dgm:spPr/>
    </dgm:pt>
    <dgm:pt modelId="{F3D561D9-EC64-47DC-9D15-BE6F8424630F}" type="pres">
      <dgm:prSet presAssocID="{CC90875B-5489-4415-89FD-8AC6FFAC8EBF}" presName="bgRect" presStyleLbl="bgShp" presStyleIdx="0" presStyleCnt="5"/>
      <dgm:spPr/>
    </dgm:pt>
    <dgm:pt modelId="{01E2EC48-023E-4202-A157-6BFB88D364C8}" type="pres">
      <dgm:prSet presAssocID="{CC90875B-5489-4415-89FD-8AC6FFAC8EB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A55880D-4BD9-4469-91A1-6E74191F979C}" type="pres">
      <dgm:prSet presAssocID="{CC90875B-5489-4415-89FD-8AC6FFAC8EBF}" presName="spaceRect" presStyleCnt="0"/>
      <dgm:spPr/>
    </dgm:pt>
    <dgm:pt modelId="{253D9D1A-BFFE-4882-834A-B730DC1985F7}" type="pres">
      <dgm:prSet presAssocID="{CC90875B-5489-4415-89FD-8AC6FFAC8EBF}" presName="parTx" presStyleLbl="revTx" presStyleIdx="0" presStyleCnt="5">
        <dgm:presLayoutVars>
          <dgm:chMax val="0"/>
          <dgm:chPref val="0"/>
        </dgm:presLayoutVars>
      </dgm:prSet>
      <dgm:spPr/>
    </dgm:pt>
    <dgm:pt modelId="{B918E510-7098-4798-B108-96615CB761A9}" type="pres">
      <dgm:prSet presAssocID="{1BDDE7AB-0169-4368-947F-DDF863CAC6BC}" presName="sibTrans" presStyleCnt="0"/>
      <dgm:spPr/>
    </dgm:pt>
    <dgm:pt modelId="{434D081E-CAC9-4266-B9F1-EAA406743040}" type="pres">
      <dgm:prSet presAssocID="{F0561BA0-7C8D-4154-B5E8-9E584E29C195}" presName="compNode" presStyleCnt="0"/>
      <dgm:spPr/>
    </dgm:pt>
    <dgm:pt modelId="{2FA2D9D6-0DCB-42FE-BE92-A07FA4C1D15F}" type="pres">
      <dgm:prSet presAssocID="{F0561BA0-7C8D-4154-B5E8-9E584E29C195}" presName="bgRect" presStyleLbl="bgShp" presStyleIdx="1" presStyleCnt="5"/>
      <dgm:spPr/>
    </dgm:pt>
    <dgm:pt modelId="{12CD08C1-5C4F-40EF-AA1F-9A7B4E69C7F0}" type="pres">
      <dgm:prSet presAssocID="{F0561BA0-7C8D-4154-B5E8-9E584E29C19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ñones"/>
        </a:ext>
      </dgm:extLst>
    </dgm:pt>
    <dgm:pt modelId="{FA329F07-B20E-4D9C-AB61-403CDE2609EA}" type="pres">
      <dgm:prSet presAssocID="{F0561BA0-7C8D-4154-B5E8-9E584E29C195}" presName="spaceRect" presStyleCnt="0"/>
      <dgm:spPr/>
    </dgm:pt>
    <dgm:pt modelId="{E9E14E98-5E48-4082-98CB-FBE985C8AD22}" type="pres">
      <dgm:prSet presAssocID="{F0561BA0-7C8D-4154-B5E8-9E584E29C195}" presName="parTx" presStyleLbl="revTx" presStyleIdx="1" presStyleCnt="5">
        <dgm:presLayoutVars>
          <dgm:chMax val="0"/>
          <dgm:chPref val="0"/>
        </dgm:presLayoutVars>
      </dgm:prSet>
      <dgm:spPr/>
    </dgm:pt>
    <dgm:pt modelId="{C859823C-A0EC-44EA-A15E-BA8F1DE6F5C5}" type="pres">
      <dgm:prSet presAssocID="{3095E275-0074-4B75-8CBD-98CBD7C51794}" presName="sibTrans" presStyleCnt="0"/>
      <dgm:spPr/>
    </dgm:pt>
    <dgm:pt modelId="{DC3ECF58-7C19-4ADF-8C56-9F7A70C64F6C}" type="pres">
      <dgm:prSet presAssocID="{BD005578-09A6-4E1A-9EE2-113953D0878B}" presName="compNode" presStyleCnt="0"/>
      <dgm:spPr/>
    </dgm:pt>
    <dgm:pt modelId="{3E4BBDA8-AB1B-4453-8176-62D4B34FF875}" type="pres">
      <dgm:prSet presAssocID="{BD005578-09A6-4E1A-9EE2-113953D0878B}" presName="bgRect" presStyleLbl="bgShp" presStyleIdx="2" presStyleCnt="5"/>
      <dgm:spPr/>
    </dgm:pt>
    <dgm:pt modelId="{1ACDEA09-DCA0-4D4E-BEB3-490D1F6116AF}" type="pres">
      <dgm:prSet presAssocID="{BD005578-09A6-4E1A-9EE2-113953D0878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D51A4C63-C228-400E-A225-8C44891E9EBF}" type="pres">
      <dgm:prSet presAssocID="{BD005578-09A6-4E1A-9EE2-113953D0878B}" presName="spaceRect" presStyleCnt="0"/>
      <dgm:spPr/>
    </dgm:pt>
    <dgm:pt modelId="{569C4BB9-D7BB-43EF-B69C-7B17A78BE5CD}" type="pres">
      <dgm:prSet presAssocID="{BD005578-09A6-4E1A-9EE2-113953D0878B}" presName="parTx" presStyleLbl="revTx" presStyleIdx="2" presStyleCnt="5">
        <dgm:presLayoutVars>
          <dgm:chMax val="0"/>
          <dgm:chPref val="0"/>
        </dgm:presLayoutVars>
      </dgm:prSet>
      <dgm:spPr/>
    </dgm:pt>
    <dgm:pt modelId="{01FB99DF-E1F8-4123-828E-1E1841156A85}" type="pres">
      <dgm:prSet presAssocID="{8F5CAFCB-03B4-4CF6-8F50-2836E4421F25}" presName="sibTrans" presStyleCnt="0"/>
      <dgm:spPr/>
    </dgm:pt>
    <dgm:pt modelId="{4AE86E56-6941-4330-848D-118F796BA309}" type="pres">
      <dgm:prSet presAssocID="{03300DC0-6D85-440F-8184-82B4E798815E}" presName="compNode" presStyleCnt="0"/>
      <dgm:spPr/>
    </dgm:pt>
    <dgm:pt modelId="{C22C3ABC-BD1E-4C30-987D-91956AC84E1E}" type="pres">
      <dgm:prSet presAssocID="{03300DC0-6D85-440F-8184-82B4E798815E}" presName="bgRect" presStyleLbl="bgShp" presStyleIdx="3" presStyleCnt="5"/>
      <dgm:spPr/>
    </dgm:pt>
    <dgm:pt modelId="{98E0E663-E1E6-43BD-B4E9-7553E0BCD3B3}" type="pres">
      <dgm:prSet presAssocID="{03300DC0-6D85-440F-8184-82B4E798815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62CD5A7F-27BF-400C-A763-2DCE7D3E3A03}" type="pres">
      <dgm:prSet presAssocID="{03300DC0-6D85-440F-8184-82B4E798815E}" presName="spaceRect" presStyleCnt="0"/>
      <dgm:spPr/>
    </dgm:pt>
    <dgm:pt modelId="{50AC4A19-98A2-40A1-B0DF-85C97533B066}" type="pres">
      <dgm:prSet presAssocID="{03300DC0-6D85-440F-8184-82B4E798815E}" presName="parTx" presStyleLbl="revTx" presStyleIdx="3" presStyleCnt="5">
        <dgm:presLayoutVars>
          <dgm:chMax val="0"/>
          <dgm:chPref val="0"/>
        </dgm:presLayoutVars>
      </dgm:prSet>
      <dgm:spPr/>
    </dgm:pt>
    <dgm:pt modelId="{1F56B25E-B5E5-4610-A296-64D81FEDCA5D}" type="pres">
      <dgm:prSet presAssocID="{CE3229B1-36CF-4B23-9DEE-1A4BBBEF575D}" presName="sibTrans" presStyleCnt="0"/>
      <dgm:spPr/>
    </dgm:pt>
    <dgm:pt modelId="{1EA09A94-94D0-4093-A905-D8FAA6F074F6}" type="pres">
      <dgm:prSet presAssocID="{F4CF350A-6529-4544-9733-F42198478B90}" presName="compNode" presStyleCnt="0"/>
      <dgm:spPr/>
    </dgm:pt>
    <dgm:pt modelId="{E3A7A707-3F82-46E1-A45E-28E393B943A1}" type="pres">
      <dgm:prSet presAssocID="{F4CF350A-6529-4544-9733-F42198478B90}" presName="bgRect" presStyleLbl="bgShp" presStyleIdx="4" presStyleCnt="5"/>
      <dgm:spPr/>
    </dgm:pt>
    <dgm:pt modelId="{ACFA8716-0C93-4A29-8092-247F28ADCD02}" type="pres">
      <dgm:prSet presAssocID="{F4CF350A-6529-4544-9733-F42198478B9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Brainstorm"/>
        </a:ext>
      </dgm:extLst>
    </dgm:pt>
    <dgm:pt modelId="{F04AC182-47DD-4E57-9DC5-EC5C56FF4230}" type="pres">
      <dgm:prSet presAssocID="{F4CF350A-6529-4544-9733-F42198478B90}" presName="spaceRect" presStyleCnt="0"/>
      <dgm:spPr/>
    </dgm:pt>
    <dgm:pt modelId="{DAF1BD84-71EA-483A-B961-D2D67880C0D5}" type="pres">
      <dgm:prSet presAssocID="{F4CF350A-6529-4544-9733-F42198478B90}" presName="parTx" presStyleLbl="revTx" presStyleIdx="4" presStyleCnt="5">
        <dgm:presLayoutVars>
          <dgm:chMax val="0"/>
          <dgm:chPref val="0"/>
        </dgm:presLayoutVars>
      </dgm:prSet>
      <dgm:spPr/>
    </dgm:pt>
  </dgm:ptLst>
  <dgm:cxnLst>
    <dgm:cxn modelId="{0142F416-B385-4571-843B-9D8BA330FF60}" type="presOf" srcId="{CC90875B-5489-4415-89FD-8AC6FFAC8EBF}" destId="{253D9D1A-BFFE-4882-834A-B730DC1985F7}" srcOrd="0" destOrd="0" presId="urn:microsoft.com/office/officeart/2018/2/layout/IconVerticalSolidList"/>
    <dgm:cxn modelId="{E466EC17-35B6-4C33-8FE7-3D1D78768C20}" type="presOf" srcId="{BD005578-09A6-4E1A-9EE2-113953D0878B}" destId="{569C4BB9-D7BB-43EF-B69C-7B17A78BE5CD}" srcOrd="0" destOrd="0" presId="urn:microsoft.com/office/officeart/2018/2/layout/IconVerticalSolidList"/>
    <dgm:cxn modelId="{B386A531-8570-4DE3-B9E8-83A162FDDAE8}" srcId="{C7454130-6C77-4963-A967-1FF7EB4D1CBE}" destId="{CC90875B-5489-4415-89FD-8AC6FFAC8EBF}" srcOrd="0" destOrd="0" parTransId="{C1AD87CA-ABFE-4569-BB3F-02DED08FE13D}" sibTransId="{1BDDE7AB-0169-4368-947F-DDF863CAC6BC}"/>
    <dgm:cxn modelId="{51FD0536-7924-45DC-8383-E740A4AE3A1C}" srcId="{C7454130-6C77-4963-A967-1FF7EB4D1CBE}" destId="{F4CF350A-6529-4544-9733-F42198478B90}" srcOrd="4" destOrd="0" parTransId="{995A1542-548A-45BF-9864-394C2BB1C4B3}" sibTransId="{D7F9F0D5-A90D-4ACF-ADB4-0FE926C97513}"/>
    <dgm:cxn modelId="{3FC98662-23CB-41A1-9B09-936A0AFB2B57}" srcId="{C7454130-6C77-4963-A967-1FF7EB4D1CBE}" destId="{03300DC0-6D85-440F-8184-82B4E798815E}" srcOrd="3" destOrd="0" parTransId="{71C5932A-C009-4FAA-9552-343B8DBCCF17}" sibTransId="{CE3229B1-36CF-4B23-9DEE-1A4BBBEF575D}"/>
    <dgm:cxn modelId="{B6F67969-F609-4C0A-8BF2-D5015811993A}" type="presOf" srcId="{C7454130-6C77-4963-A967-1FF7EB4D1CBE}" destId="{AE0908A8-E638-41D0-B561-2B817779EC55}" srcOrd="0" destOrd="0" presId="urn:microsoft.com/office/officeart/2018/2/layout/IconVerticalSolidList"/>
    <dgm:cxn modelId="{0D923E71-4AC7-4F99-ABF8-EDFDD17A1B20}" type="presOf" srcId="{F4CF350A-6529-4544-9733-F42198478B90}" destId="{DAF1BD84-71EA-483A-B961-D2D67880C0D5}" srcOrd="0" destOrd="0" presId="urn:microsoft.com/office/officeart/2018/2/layout/IconVerticalSolidList"/>
    <dgm:cxn modelId="{E4C61981-1D52-4496-AC17-EC78DB220E12}" type="presOf" srcId="{03300DC0-6D85-440F-8184-82B4E798815E}" destId="{50AC4A19-98A2-40A1-B0DF-85C97533B066}" srcOrd="0" destOrd="0" presId="urn:microsoft.com/office/officeart/2018/2/layout/IconVerticalSolidList"/>
    <dgm:cxn modelId="{8CEA0886-0593-4CDC-BB12-55FBB25952A5}" srcId="{C7454130-6C77-4963-A967-1FF7EB4D1CBE}" destId="{F0561BA0-7C8D-4154-B5E8-9E584E29C195}" srcOrd="1" destOrd="0" parTransId="{138962B9-A309-4074-B109-AA9E9DE02F4C}" sibTransId="{3095E275-0074-4B75-8CBD-98CBD7C51794}"/>
    <dgm:cxn modelId="{FE491EB4-7059-4436-BD6B-8F98972FF6E9}" type="presOf" srcId="{F0561BA0-7C8D-4154-B5E8-9E584E29C195}" destId="{E9E14E98-5E48-4082-98CB-FBE985C8AD22}" srcOrd="0" destOrd="0" presId="urn:microsoft.com/office/officeart/2018/2/layout/IconVerticalSolidList"/>
    <dgm:cxn modelId="{43A427F7-C90E-4582-A1C7-EA540B12DC93}" srcId="{C7454130-6C77-4963-A967-1FF7EB4D1CBE}" destId="{BD005578-09A6-4E1A-9EE2-113953D0878B}" srcOrd="2" destOrd="0" parTransId="{EB2CC21E-E854-4BD9-8FA6-6A9BE9AB8927}" sibTransId="{8F5CAFCB-03B4-4CF6-8F50-2836E4421F25}"/>
    <dgm:cxn modelId="{F48C154D-9849-4132-AE20-3F144871B34B}" type="presParOf" srcId="{AE0908A8-E638-41D0-B561-2B817779EC55}" destId="{363E5DFC-5904-4B58-95D6-66978809E8EC}" srcOrd="0" destOrd="0" presId="urn:microsoft.com/office/officeart/2018/2/layout/IconVerticalSolidList"/>
    <dgm:cxn modelId="{956E7A77-32F6-4E61-AD19-0F33675934CA}" type="presParOf" srcId="{363E5DFC-5904-4B58-95D6-66978809E8EC}" destId="{F3D561D9-EC64-47DC-9D15-BE6F8424630F}" srcOrd="0" destOrd="0" presId="urn:microsoft.com/office/officeart/2018/2/layout/IconVerticalSolidList"/>
    <dgm:cxn modelId="{4BEF5608-A342-49B3-A98E-BC930EA2BF0B}" type="presParOf" srcId="{363E5DFC-5904-4B58-95D6-66978809E8EC}" destId="{01E2EC48-023E-4202-A157-6BFB88D364C8}" srcOrd="1" destOrd="0" presId="urn:microsoft.com/office/officeart/2018/2/layout/IconVerticalSolidList"/>
    <dgm:cxn modelId="{18F4EDEB-F8BE-4590-B936-36B9BFA6B6A5}" type="presParOf" srcId="{363E5DFC-5904-4B58-95D6-66978809E8EC}" destId="{1A55880D-4BD9-4469-91A1-6E74191F979C}" srcOrd="2" destOrd="0" presId="urn:microsoft.com/office/officeart/2018/2/layout/IconVerticalSolidList"/>
    <dgm:cxn modelId="{4A39C097-8B14-499E-A85D-E6C2C4FD3C39}" type="presParOf" srcId="{363E5DFC-5904-4B58-95D6-66978809E8EC}" destId="{253D9D1A-BFFE-4882-834A-B730DC1985F7}" srcOrd="3" destOrd="0" presId="urn:microsoft.com/office/officeart/2018/2/layout/IconVerticalSolidList"/>
    <dgm:cxn modelId="{C0328B51-2B1E-425B-9F4D-03D70CDFCF7A}" type="presParOf" srcId="{AE0908A8-E638-41D0-B561-2B817779EC55}" destId="{B918E510-7098-4798-B108-96615CB761A9}" srcOrd="1" destOrd="0" presId="urn:microsoft.com/office/officeart/2018/2/layout/IconVerticalSolidList"/>
    <dgm:cxn modelId="{548FAD3E-5B30-43A4-9175-B882C46110F1}" type="presParOf" srcId="{AE0908A8-E638-41D0-B561-2B817779EC55}" destId="{434D081E-CAC9-4266-B9F1-EAA406743040}" srcOrd="2" destOrd="0" presId="urn:microsoft.com/office/officeart/2018/2/layout/IconVerticalSolidList"/>
    <dgm:cxn modelId="{59A5C5AE-000F-4A9C-A406-5FD347EF1EEA}" type="presParOf" srcId="{434D081E-CAC9-4266-B9F1-EAA406743040}" destId="{2FA2D9D6-0DCB-42FE-BE92-A07FA4C1D15F}" srcOrd="0" destOrd="0" presId="urn:microsoft.com/office/officeart/2018/2/layout/IconVerticalSolidList"/>
    <dgm:cxn modelId="{3FB81125-279B-42C6-9292-87E66DE04659}" type="presParOf" srcId="{434D081E-CAC9-4266-B9F1-EAA406743040}" destId="{12CD08C1-5C4F-40EF-AA1F-9A7B4E69C7F0}" srcOrd="1" destOrd="0" presId="urn:microsoft.com/office/officeart/2018/2/layout/IconVerticalSolidList"/>
    <dgm:cxn modelId="{6B233EFE-ADAA-4E85-BC30-C76A480CCA00}" type="presParOf" srcId="{434D081E-CAC9-4266-B9F1-EAA406743040}" destId="{FA329F07-B20E-4D9C-AB61-403CDE2609EA}" srcOrd="2" destOrd="0" presId="urn:microsoft.com/office/officeart/2018/2/layout/IconVerticalSolidList"/>
    <dgm:cxn modelId="{0557CAAB-55E6-4907-BF7C-D00B1E4F9C2F}" type="presParOf" srcId="{434D081E-CAC9-4266-B9F1-EAA406743040}" destId="{E9E14E98-5E48-4082-98CB-FBE985C8AD22}" srcOrd="3" destOrd="0" presId="urn:microsoft.com/office/officeart/2018/2/layout/IconVerticalSolidList"/>
    <dgm:cxn modelId="{CBD53F1C-CDFB-4796-AC7B-C93A63E61494}" type="presParOf" srcId="{AE0908A8-E638-41D0-B561-2B817779EC55}" destId="{C859823C-A0EC-44EA-A15E-BA8F1DE6F5C5}" srcOrd="3" destOrd="0" presId="urn:microsoft.com/office/officeart/2018/2/layout/IconVerticalSolidList"/>
    <dgm:cxn modelId="{48F93BA9-AA13-4370-97DF-9471765C4B8A}" type="presParOf" srcId="{AE0908A8-E638-41D0-B561-2B817779EC55}" destId="{DC3ECF58-7C19-4ADF-8C56-9F7A70C64F6C}" srcOrd="4" destOrd="0" presId="urn:microsoft.com/office/officeart/2018/2/layout/IconVerticalSolidList"/>
    <dgm:cxn modelId="{18C36F7F-3B3F-4EC1-94E1-3CAD7D116DAA}" type="presParOf" srcId="{DC3ECF58-7C19-4ADF-8C56-9F7A70C64F6C}" destId="{3E4BBDA8-AB1B-4453-8176-62D4B34FF875}" srcOrd="0" destOrd="0" presId="urn:microsoft.com/office/officeart/2018/2/layout/IconVerticalSolidList"/>
    <dgm:cxn modelId="{CAD8B54A-9EAF-43A3-A8B3-07FDEEA1BBC3}" type="presParOf" srcId="{DC3ECF58-7C19-4ADF-8C56-9F7A70C64F6C}" destId="{1ACDEA09-DCA0-4D4E-BEB3-490D1F6116AF}" srcOrd="1" destOrd="0" presId="urn:microsoft.com/office/officeart/2018/2/layout/IconVerticalSolidList"/>
    <dgm:cxn modelId="{710B4B7A-E233-4C4F-98FB-7FD6D1B08AD9}" type="presParOf" srcId="{DC3ECF58-7C19-4ADF-8C56-9F7A70C64F6C}" destId="{D51A4C63-C228-400E-A225-8C44891E9EBF}" srcOrd="2" destOrd="0" presId="urn:microsoft.com/office/officeart/2018/2/layout/IconVerticalSolidList"/>
    <dgm:cxn modelId="{FB690548-5CBD-4C5B-B89C-6E79E32D0E57}" type="presParOf" srcId="{DC3ECF58-7C19-4ADF-8C56-9F7A70C64F6C}" destId="{569C4BB9-D7BB-43EF-B69C-7B17A78BE5CD}" srcOrd="3" destOrd="0" presId="urn:microsoft.com/office/officeart/2018/2/layout/IconVerticalSolidList"/>
    <dgm:cxn modelId="{0B1B0E47-E718-4F14-A12C-D2132D005460}" type="presParOf" srcId="{AE0908A8-E638-41D0-B561-2B817779EC55}" destId="{01FB99DF-E1F8-4123-828E-1E1841156A85}" srcOrd="5" destOrd="0" presId="urn:microsoft.com/office/officeart/2018/2/layout/IconVerticalSolidList"/>
    <dgm:cxn modelId="{2E3CEBD5-9FBD-49D1-854B-1A1F337684D0}" type="presParOf" srcId="{AE0908A8-E638-41D0-B561-2B817779EC55}" destId="{4AE86E56-6941-4330-848D-118F796BA309}" srcOrd="6" destOrd="0" presId="urn:microsoft.com/office/officeart/2018/2/layout/IconVerticalSolidList"/>
    <dgm:cxn modelId="{53C1FA81-FB73-4E31-8820-48336901AF0D}" type="presParOf" srcId="{4AE86E56-6941-4330-848D-118F796BA309}" destId="{C22C3ABC-BD1E-4C30-987D-91956AC84E1E}" srcOrd="0" destOrd="0" presId="urn:microsoft.com/office/officeart/2018/2/layout/IconVerticalSolidList"/>
    <dgm:cxn modelId="{4A822126-4DF1-4A4C-8C87-584488AC1995}" type="presParOf" srcId="{4AE86E56-6941-4330-848D-118F796BA309}" destId="{98E0E663-E1E6-43BD-B4E9-7553E0BCD3B3}" srcOrd="1" destOrd="0" presId="urn:microsoft.com/office/officeart/2018/2/layout/IconVerticalSolidList"/>
    <dgm:cxn modelId="{E74DE8A6-E19C-4BBB-94B6-A4ED66044D08}" type="presParOf" srcId="{4AE86E56-6941-4330-848D-118F796BA309}" destId="{62CD5A7F-27BF-400C-A763-2DCE7D3E3A03}" srcOrd="2" destOrd="0" presId="urn:microsoft.com/office/officeart/2018/2/layout/IconVerticalSolidList"/>
    <dgm:cxn modelId="{9D3CCE74-EBAA-49B3-9BFA-795AF568758A}" type="presParOf" srcId="{4AE86E56-6941-4330-848D-118F796BA309}" destId="{50AC4A19-98A2-40A1-B0DF-85C97533B066}" srcOrd="3" destOrd="0" presId="urn:microsoft.com/office/officeart/2018/2/layout/IconVerticalSolidList"/>
    <dgm:cxn modelId="{588E3C4C-B740-44E8-8C3E-4C2B0A8E5518}" type="presParOf" srcId="{AE0908A8-E638-41D0-B561-2B817779EC55}" destId="{1F56B25E-B5E5-4610-A296-64D81FEDCA5D}" srcOrd="7" destOrd="0" presId="urn:microsoft.com/office/officeart/2018/2/layout/IconVerticalSolidList"/>
    <dgm:cxn modelId="{E6133C3C-8D3D-4099-AAE9-AD1DCC94EA90}" type="presParOf" srcId="{AE0908A8-E638-41D0-B561-2B817779EC55}" destId="{1EA09A94-94D0-4093-A905-D8FAA6F074F6}" srcOrd="8" destOrd="0" presId="urn:microsoft.com/office/officeart/2018/2/layout/IconVerticalSolidList"/>
    <dgm:cxn modelId="{C952D653-13F7-44C3-8E11-2CF1061306A9}" type="presParOf" srcId="{1EA09A94-94D0-4093-A905-D8FAA6F074F6}" destId="{E3A7A707-3F82-46E1-A45E-28E393B943A1}" srcOrd="0" destOrd="0" presId="urn:microsoft.com/office/officeart/2018/2/layout/IconVerticalSolidList"/>
    <dgm:cxn modelId="{3FBB8C7F-C2A4-4B9A-A72D-2AA8DFAAFC94}" type="presParOf" srcId="{1EA09A94-94D0-4093-A905-D8FAA6F074F6}" destId="{ACFA8716-0C93-4A29-8092-247F28ADCD02}" srcOrd="1" destOrd="0" presId="urn:microsoft.com/office/officeart/2018/2/layout/IconVerticalSolidList"/>
    <dgm:cxn modelId="{77EBC3D0-DC1B-4480-AB7A-979E86D91DFC}" type="presParOf" srcId="{1EA09A94-94D0-4093-A905-D8FAA6F074F6}" destId="{F04AC182-47DD-4E57-9DC5-EC5C56FF4230}" srcOrd="2" destOrd="0" presId="urn:microsoft.com/office/officeart/2018/2/layout/IconVerticalSolidList"/>
    <dgm:cxn modelId="{488D8310-8E27-4886-AC48-2F42AB98F31B}" type="presParOf" srcId="{1EA09A94-94D0-4093-A905-D8FAA6F074F6}" destId="{DAF1BD84-71EA-483A-B961-D2D67880C0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1681492-20F2-4BF5-8409-F73EF034D718}"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509C672E-0AD4-481F-B527-3A63A8168E1C}">
      <dgm:prSet/>
      <dgm:spPr/>
      <dgm:t>
        <a:bodyPr/>
        <a:lstStyle/>
        <a:p>
          <a:r>
            <a:rPr lang="es-MX" b="1" dirty="0"/>
            <a:t>¿QUÉ ES LA MOTIVACIÓN?</a:t>
          </a:r>
          <a:endParaRPr lang="en-US" dirty="0"/>
        </a:p>
      </dgm:t>
    </dgm:pt>
    <dgm:pt modelId="{71ECE1FE-01C9-498D-B5AD-A057B864C76E}" type="parTrans" cxnId="{61192A36-6822-41B8-99FE-DA949513A787}">
      <dgm:prSet/>
      <dgm:spPr/>
      <dgm:t>
        <a:bodyPr/>
        <a:lstStyle/>
        <a:p>
          <a:endParaRPr lang="en-US"/>
        </a:p>
      </dgm:t>
    </dgm:pt>
    <dgm:pt modelId="{CE556301-8C70-4ED9-BE8F-7711444B2AA6}" type="sibTrans" cxnId="{61192A36-6822-41B8-99FE-DA949513A787}">
      <dgm:prSet/>
      <dgm:spPr/>
      <dgm:t>
        <a:bodyPr/>
        <a:lstStyle/>
        <a:p>
          <a:endParaRPr lang="en-US"/>
        </a:p>
      </dgm:t>
    </dgm:pt>
    <dgm:pt modelId="{8B1A2ABA-788A-48CD-B4A3-50E06F64E0D8}">
      <dgm:prSet/>
      <dgm:spPr/>
      <dgm:t>
        <a:bodyPr/>
        <a:lstStyle/>
        <a:p>
          <a:r>
            <a:rPr lang="es-MX"/>
            <a:t>LA MOTIVACIÓN SON LOS PROCESOS QUE INCIDEN EN LA ENERGÍA, DIRECCIÓN Y PERSISTENCIA DEL ESFUERZO QUE REALIZA UNA PERSONA PARA ALCANZAR UNA META.</a:t>
          </a:r>
          <a:endParaRPr lang="en-US"/>
        </a:p>
      </dgm:t>
    </dgm:pt>
    <dgm:pt modelId="{3E9C5A1B-9580-4324-8ADA-2C77772687DA}" type="parTrans" cxnId="{3BCA4808-0075-44FA-BD68-6D8EA3290692}">
      <dgm:prSet/>
      <dgm:spPr/>
      <dgm:t>
        <a:bodyPr/>
        <a:lstStyle/>
        <a:p>
          <a:endParaRPr lang="en-US"/>
        </a:p>
      </dgm:t>
    </dgm:pt>
    <dgm:pt modelId="{821746E6-1EEC-490E-AC40-C7355E4A16B9}" type="sibTrans" cxnId="{3BCA4808-0075-44FA-BD68-6D8EA3290692}">
      <dgm:prSet/>
      <dgm:spPr/>
      <dgm:t>
        <a:bodyPr/>
        <a:lstStyle/>
        <a:p>
          <a:endParaRPr lang="en-US"/>
        </a:p>
      </dgm:t>
    </dgm:pt>
    <dgm:pt modelId="{96ED385E-736A-4C0F-A446-18546BB6D5DB}" type="pres">
      <dgm:prSet presAssocID="{51681492-20F2-4BF5-8409-F73EF034D718}" presName="Name0" presStyleCnt="0">
        <dgm:presLayoutVars>
          <dgm:dir/>
          <dgm:animLvl val="lvl"/>
          <dgm:resizeHandles val="exact"/>
        </dgm:presLayoutVars>
      </dgm:prSet>
      <dgm:spPr/>
    </dgm:pt>
    <dgm:pt modelId="{BA9165BE-7940-4F73-B3F3-4FDA1BDD8044}" type="pres">
      <dgm:prSet presAssocID="{8B1A2ABA-788A-48CD-B4A3-50E06F64E0D8}" presName="boxAndChildren" presStyleCnt="0"/>
      <dgm:spPr/>
    </dgm:pt>
    <dgm:pt modelId="{8D151784-0545-4455-99E4-2C3C51404779}" type="pres">
      <dgm:prSet presAssocID="{8B1A2ABA-788A-48CD-B4A3-50E06F64E0D8}" presName="parentTextBox" presStyleLbl="node1" presStyleIdx="0" presStyleCnt="2"/>
      <dgm:spPr/>
    </dgm:pt>
    <dgm:pt modelId="{04A7C757-6356-4358-A475-2B89598B920C}" type="pres">
      <dgm:prSet presAssocID="{CE556301-8C70-4ED9-BE8F-7711444B2AA6}" presName="sp" presStyleCnt="0"/>
      <dgm:spPr/>
    </dgm:pt>
    <dgm:pt modelId="{44ED93C7-4C11-4839-94E0-80BE52650CB0}" type="pres">
      <dgm:prSet presAssocID="{509C672E-0AD4-481F-B527-3A63A8168E1C}" presName="arrowAndChildren" presStyleCnt="0"/>
      <dgm:spPr/>
    </dgm:pt>
    <dgm:pt modelId="{B39DD300-281D-4564-9981-62537D4C58A3}" type="pres">
      <dgm:prSet presAssocID="{509C672E-0AD4-481F-B527-3A63A8168E1C}" presName="parentTextArrow" presStyleLbl="node1" presStyleIdx="1" presStyleCnt="2"/>
      <dgm:spPr/>
    </dgm:pt>
  </dgm:ptLst>
  <dgm:cxnLst>
    <dgm:cxn modelId="{3BCA4808-0075-44FA-BD68-6D8EA3290692}" srcId="{51681492-20F2-4BF5-8409-F73EF034D718}" destId="{8B1A2ABA-788A-48CD-B4A3-50E06F64E0D8}" srcOrd="1" destOrd="0" parTransId="{3E9C5A1B-9580-4324-8ADA-2C77772687DA}" sibTransId="{821746E6-1EEC-490E-AC40-C7355E4A16B9}"/>
    <dgm:cxn modelId="{311C540D-C92F-4CD3-9D7D-F01554E87C59}" type="presOf" srcId="{51681492-20F2-4BF5-8409-F73EF034D718}" destId="{96ED385E-736A-4C0F-A446-18546BB6D5DB}" srcOrd="0" destOrd="0" presId="urn:microsoft.com/office/officeart/2005/8/layout/process4"/>
    <dgm:cxn modelId="{61192A36-6822-41B8-99FE-DA949513A787}" srcId="{51681492-20F2-4BF5-8409-F73EF034D718}" destId="{509C672E-0AD4-481F-B527-3A63A8168E1C}" srcOrd="0" destOrd="0" parTransId="{71ECE1FE-01C9-498D-B5AD-A057B864C76E}" sibTransId="{CE556301-8C70-4ED9-BE8F-7711444B2AA6}"/>
    <dgm:cxn modelId="{9C91CE37-D0E4-4BFC-BBA2-87B1C58249C1}" type="presOf" srcId="{8B1A2ABA-788A-48CD-B4A3-50E06F64E0D8}" destId="{8D151784-0545-4455-99E4-2C3C51404779}" srcOrd="0" destOrd="0" presId="urn:microsoft.com/office/officeart/2005/8/layout/process4"/>
    <dgm:cxn modelId="{4B5541DD-418D-4A53-ACE0-D799C7FE9D97}" type="presOf" srcId="{509C672E-0AD4-481F-B527-3A63A8168E1C}" destId="{B39DD300-281D-4564-9981-62537D4C58A3}" srcOrd="0" destOrd="0" presId="urn:microsoft.com/office/officeart/2005/8/layout/process4"/>
    <dgm:cxn modelId="{9BE1D61E-AC3B-48C8-AF4B-26C6635F8FEB}" type="presParOf" srcId="{96ED385E-736A-4C0F-A446-18546BB6D5DB}" destId="{BA9165BE-7940-4F73-B3F3-4FDA1BDD8044}" srcOrd="0" destOrd="0" presId="urn:microsoft.com/office/officeart/2005/8/layout/process4"/>
    <dgm:cxn modelId="{3BA909C5-43CE-4CDB-827C-4F35F7656427}" type="presParOf" srcId="{BA9165BE-7940-4F73-B3F3-4FDA1BDD8044}" destId="{8D151784-0545-4455-99E4-2C3C51404779}" srcOrd="0" destOrd="0" presId="urn:microsoft.com/office/officeart/2005/8/layout/process4"/>
    <dgm:cxn modelId="{B6A40AC9-0923-448A-B54F-496C52741E99}" type="presParOf" srcId="{96ED385E-736A-4C0F-A446-18546BB6D5DB}" destId="{04A7C757-6356-4358-A475-2B89598B920C}" srcOrd="1" destOrd="0" presId="urn:microsoft.com/office/officeart/2005/8/layout/process4"/>
    <dgm:cxn modelId="{EB7326D6-2D8F-4CD7-B23E-D3261FDB3E0A}" type="presParOf" srcId="{96ED385E-736A-4C0F-A446-18546BB6D5DB}" destId="{44ED93C7-4C11-4839-94E0-80BE52650CB0}" srcOrd="2" destOrd="0" presId="urn:microsoft.com/office/officeart/2005/8/layout/process4"/>
    <dgm:cxn modelId="{71E3E391-ED56-4292-9134-FCD497E0AE89}" type="presParOf" srcId="{44ED93C7-4C11-4839-94E0-80BE52650CB0}" destId="{B39DD300-281D-4564-9981-62537D4C58A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42450DB-544A-4591-81CA-CA43DFF6AEE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03D79E8-EF19-4A90-A5DC-B639BDF94798}">
      <dgm:prSet/>
      <dgm:spPr/>
      <dgm:t>
        <a:bodyPr/>
        <a:lstStyle/>
        <a:p>
          <a:pPr>
            <a:lnSpc>
              <a:spcPct val="100000"/>
            </a:lnSpc>
          </a:pPr>
          <a:r>
            <a:rPr lang="es-MX" b="1" u="sng"/>
            <a:t>ENERGIA</a:t>
          </a:r>
          <a:r>
            <a:rPr lang="es-MX"/>
            <a:t>: MEDIDA DE LA INTENSIDAD, EL IMPULSO Y VIGOR. </a:t>
          </a:r>
          <a:endParaRPr lang="en-US"/>
        </a:p>
      </dgm:t>
    </dgm:pt>
    <dgm:pt modelId="{A1554AD1-6116-42A9-B8E2-C839758EB0ED}" type="parTrans" cxnId="{4425F61B-773E-4AB9-8539-8327D104BD0C}">
      <dgm:prSet/>
      <dgm:spPr/>
      <dgm:t>
        <a:bodyPr/>
        <a:lstStyle/>
        <a:p>
          <a:endParaRPr lang="en-US"/>
        </a:p>
      </dgm:t>
    </dgm:pt>
    <dgm:pt modelId="{B14BA7A4-0643-4398-AD71-7672C1CB7ADA}" type="sibTrans" cxnId="{4425F61B-773E-4AB9-8539-8327D104BD0C}">
      <dgm:prSet/>
      <dgm:spPr/>
      <dgm:t>
        <a:bodyPr/>
        <a:lstStyle/>
        <a:p>
          <a:endParaRPr lang="en-US"/>
        </a:p>
      </dgm:t>
    </dgm:pt>
    <dgm:pt modelId="{422E8296-0B69-4C27-BECF-6324F4600B1A}">
      <dgm:prSet/>
      <dgm:spPr/>
      <dgm:t>
        <a:bodyPr/>
        <a:lstStyle/>
        <a:p>
          <a:pPr>
            <a:lnSpc>
              <a:spcPct val="100000"/>
            </a:lnSpc>
          </a:pPr>
          <a:r>
            <a:rPr lang="es-MX"/>
            <a:t>LAS PERSONAS </a:t>
          </a:r>
          <a:r>
            <a:rPr lang="es-MX" b="1"/>
            <a:t>MOTIVADAS</a:t>
          </a:r>
          <a:r>
            <a:rPr lang="es-MX"/>
            <a:t> HACEN ESFUERZOS Y TRABAJAN ARDUAMENTE.</a:t>
          </a:r>
          <a:endParaRPr lang="en-US"/>
        </a:p>
      </dgm:t>
    </dgm:pt>
    <dgm:pt modelId="{BFC32CEE-754A-47D8-A0C8-705339618E19}" type="parTrans" cxnId="{A69CA08B-EA17-4DFE-985A-7EB436116805}">
      <dgm:prSet/>
      <dgm:spPr/>
      <dgm:t>
        <a:bodyPr/>
        <a:lstStyle/>
        <a:p>
          <a:endParaRPr lang="en-US"/>
        </a:p>
      </dgm:t>
    </dgm:pt>
    <dgm:pt modelId="{55E05019-D3AB-460D-8059-880D6C46FD84}" type="sibTrans" cxnId="{A69CA08B-EA17-4DFE-985A-7EB436116805}">
      <dgm:prSet/>
      <dgm:spPr/>
      <dgm:t>
        <a:bodyPr/>
        <a:lstStyle/>
        <a:p>
          <a:endParaRPr lang="en-US"/>
        </a:p>
      </dgm:t>
    </dgm:pt>
    <dgm:pt modelId="{40A1B278-5DAF-496D-81C1-F7DEEF737E50}">
      <dgm:prSet/>
      <dgm:spPr/>
      <dgm:t>
        <a:bodyPr/>
        <a:lstStyle/>
        <a:p>
          <a:pPr>
            <a:lnSpc>
              <a:spcPct val="100000"/>
            </a:lnSpc>
          </a:pPr>
          <a:r>
            <a:rPr lang="es-MX"/>
            <a:t>UN </a:t>
          </a:r>
          <a:r>
            <a:rPr lang="es-MX" b="1"/>
            <a:t>GRAN ESFUERZO </a:t>
          </a:r>
          <a:r>
            <a:rPr lang="es-MX"/>
            <a:t>NO NECESARIAMENTE CONDUCE A UN DESEMPEÑO LABORAL FAVORABLE,  A MENOS QUE SEA CANALIZADO EN UNA </a:t>
          </a:r>
          <a:r>
            <a:rPr lang="es-MX" b="1"/>
            <a:t>DIRECCIÓN </a:t>
          </a:r>
          <a:r>
            <a:rPr lang="es-MX"/>
            <a:t>Y BENEFICIE A LA ORGANIZACIÓN, ES DECIR </a:t>
          </a:r>
          <a:r>
            <a:rPr lang="es-MX" b="1"/>
            <a:t>AQUEL DIRIGIDO Y CONSISTENTE CON LAS METAS DE LA ORGANIZACIÓN</a:t>
          </a:r>
          <a:r>
            <a:rPr lang="es-MX"/>
            <a:t>.</a:t>
          </a:r>
          <a:endParaRPr lang="en-US"/>
        </a:p>
      </dgm:t>
    </dgm:pt>
    <dgm:pt modelId="{98CE3064-F4E5-4F9B-BD60-26BA52F8F321}" type="parTrans" cxnId="{5F6E91DD-4A4B-488C-9C12-9CCA134C52F3}">
      <dgm:prSet/>
      <dgm:spPr/>
      <dgm:t>
        <a:bodyPr/>
        <a:lstStyle/>
        <a:p>
          <a:endParaRPr lang="en-US"/>
        </a:p>
      </dgm:t>
    </dgm:pt>
    <dgm:pt modelId="{AE7F0069-54E4-40DD-A4C7-7DE9984AA959}" type="sibTrans" cxnId="{5F6E91DD-4A4B-488C-9C12-9CCA134C52F3}">
      <dgm:prSet/>
      <dgm:spPr/>
      <dgm:t>
        <a:bodyPr/>
        <a:lstStyle/>
        <a:p>
          <a:endParaRPr lang="en-US"/>
        </a:p>
      </dgm:t>
    </dgm:pt>
    <dgm:pt modelId="{1140E3E0-F700-4A62-8F7C-1DECC2E71D4D}">
      <dgm:prSet/>
      <dgm:spPr/>
      <dgm:t>
        <a:bodyPr/>
        <a:lstStyle/>
        <a:p>
          <a:pPr>
            <a:lnSpc>
              <a:spcPct val="100000"/>
            </a:lnSpc>
          </a:pPr>
          <a:r>
            <a:rPr lang="es-MX" b="1" u="sng"/>
            <a:t>PERSISTENCIA</a:t>
          </a:r>
          <a:r>
            <a:rPr lang="es-MX"/>
            <a:t>: QUE LOS EMPLEADOS PERSISTAN EN SU ESFUERZO PARA LOGRAR ESAS METAS.</a:t>
          </a:r>
          <a:endParaRPr lang="en-US"/>
        </a:p>
      </dgm:t>
    </dgm:pt>
    <dgm:pt modelId="{39F9E0E3-7935-4D34-8CDA-60F0DE515BBC}" type="parTrans" cxnId="{82E7A4C0-7EBB-4E5D-B8BC-4D889FD35778}">
      <dgm:prSet/>
      <dgm:spPr/>
      <dgm:t>
        <a:bodyPr/>
        <a:lstStyle/>
        <a:p>
          <a:endParaRPr lang="en-US"/>
        </a:p>
      </dgm:t>
    </dgm:pt>
    <dgm:pt modelId="{29CAF2AE-1139-4564-9E00-20B3774A93EE}" type="sibTrans" cxnId="{82E7A4C0-7EBB-4E5D-B8BC-4D889FD35778}">
      <dgm:prSet/>
      <dgm:spPr/>
      <dgm:t>
        <a:bodyPr/>
        <a:lstStyle/>
        <a:p>
          <a:endParaRPr lang="en-US"/>
        </a:p>
      </dgm:t>
    </dgm:pt>
    <dgm:pt modelId="{D30BB044-F4C6-4C28-A021-4A3D6842949F}" type="pres">
      <dgm:prSet presAssocID="{042450DB-544A-4591-81CA-CA43DFF6AEEB}" presName="root" presStyleCnt="0">
        <dgm:presLayoutVars>
          <dgm:dir/>
          <dgm:resizeHandles val="exact"/>
        </dgm:presLayoutVars>
      </dgm:prSet>
      <dgm:spPr/>
    </dgm:pt>
    <dgm:pt modelId="{50757F6A-5FDF-4226-B792-D0391C4EB912}" type="pres">
      <dgm:prSet presAssocID="{103D79E8-EF19-4A90-A5DC-B639BDF94798}" presName="compNode" presStyleCnt="0"/>
      <dgm:spPr/>
    </dgm:pt>
    <dgm:pt modelId="{E24FE4AB-7D6E-406B-A9F7-6536E903855A}" type="pres">
      <dgm:prSet presAssocID="{103D79E8-EF19-4A90-A5DC-B639BDF94798}" presName="bgRect" presStyleLbl="bgShp" presStyleIdx="0" presStyleCnt="4"/>
      <dgm:spPr/>
    </dgm:pt>
    <dgm:pt modelId="{5E64019B-E194-4662-B7CB-02C7FD0D0117}" type="pres">
      <dgm:prSet presAssocID="{103D79E8-EF19-4A90-A5DC-B639BDF947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with Pulse"/>
        </a:ext>
      </dgm:extLst>
    </dgm:pt>
    <dgm:pt modelId="{F276DF9E-2E50-4636-A568-090370289577}" type="pres">
      <dgm:prSet presAssocID="{103D79E8-EF19-4A90-A5DC-B639BDF94798}" presName="spaceRect" presStyleCnt="0"/>
      <dgm:spPr/>
    </dgm:pt>
    <dgm:pt modelId="{FAF62CCE-EDFE-4044-A712-D1DAC40D9595}" type="pres">
      <dgm:prSet presAssocID="{103D79E8-EF19-4A90-A5DC-B639BDF94798}" presName="parTx" presStyleLbl="revTx" presStyleIdx="0" presStyleCnt="4">
        <dgm:presLayoutVars>
          <dgm:chMax val="0"/>
          <dgm:chPref val="0"/>
        </dgm:presLayoutVars>
      </dgm:prSet>
      <dgm:spPr/>
    </dgm:pt>
    <dgm:pt modelId="{F48D9067-98FA-40F2-A61F-F1FBAE90417F}" type="pres">
      <dgm:prSet presAssocID="{B14BA7A4-0643-4398-AD71-7672C1CB7ADA}" presName="sibTrans" presStyleCnt="0"/>
      <dgm:spPr/>
    </dgm:pt>
    <dgm:pt modelId="{48569CB6-3D41-4E42-9421-473CE8B305CF}" type="pres">
      <dgm:prSet presAssocID="{422E8296-0B69-4C27-BECF-6324F4600B1A}" presName="compNode" presStyleCnt="0"/>
      <dgm:spPr/>
    </dgm:pt>
    <dgm:pt modelId="{0293ED2F-D77E-4A03-B26D-8583C263F3D5}" type="pres">
      <dgm:prSet presAssocID="{422E8296-0B69-4C27-BECF-6324F4600B1A}" presName="bgRect" presStyleLbl="bgShp" presStyleIdx="1" presStyleCnt="4"/>
      <dgm:spPr/>
    </dgm:pt>
    <dgm:pt modelId="{A29EE4DD-C007-4590-97E7-BF37FA374C6D}" type="pres">
      <dgm:prSet presAssocID="{422E8296-0B69-4C27-BECF-6324F4600B1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Success"/>
        </a:ext>
      </dgm:extLst>
    </dgm:pt>
    <dgm:pt modelId="{8D5CB735-DF29-4CE9-A135-63AF3DA35065}" type="pres">
      <dgm:prSet presAssocID="{422E8296-0B69-4C27-BECF-6324F4600B1A}" presName="spaceRect" presStyleCnt="0"/>
      <dgm:spPr/>
    </dgm:pt>
    <dgm:pt modelId="{42CA59AE-13B7-4AA9-AC28-696C0FE62680}" type="pres">
      <dgm:prSet presAssocID="{422E8296-0B69-4C27-BECF-6324F4600B1A}" presName="parTx" presStyleLbl="revTx" presStyleIdx="1" presStyleCnt="4">
        <dgm:presLayoutVars>
          <dgm:chMax val="0"/>
          <dgm:chPref val="0"/>
        </dgm:presLayoutVars>
      </dgm:prSet>
      <dgm:spPr/>
    </dgm:pt>
    <dgm:pt modelId="{08064875-4BAC-4701-952F-7609664CA9F5}" type="pres">
      <dgm:prSet presAssocID="{55E05019-D3AB-460D-8059-880D6C46FD84}" presName="sibTrans" presStyleCnt="0"/>
      <dgm:spPr/>
    </dgm:pt>
    <dgm:pt modelId="{894A270D-41D3-4A9C-8DB9-95A3C0CC9991}" type="pres">
      <dgm:prSet presAssocID="{40A1B278-5DAF-496D-81C1-F7DEEF737E50}" presName="compNode" presStyleCnt="0"/>
      <dgm:spPr/>
    </dgm:pt>
    <dgm:pt modelId="{858D7657-A725-4732-8BC2-9DA54831180C}" type="pres">
      <dgm:prSet presAssocID="{40A1B278-5DAF-496D-81C1-F7DEEF737E50}" presName="bgRect" presStyleLbl="bgShp" presStyleIdx="2" presStyleCnt="4"/>
      <dgm:spPr/>
    </dgm:pt>
    <dgm:pt modelId="{E9667600-53D4-4930-B585-551E604C10C9}" type="pres">
      <dgm:prSet presAssocID="{40A1B278-5DAF-496D-81C1-F7DEEF737E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ca de verificación"/>
        </a:ext>
      </dgm:extLst>
    </dgm:pt>
    <dgm:pt modelId="{09D2B61B-1879-46A1-96C9-CB0BD2A414C5}" type="pres">
      <dgm:prSet presAssocID="{40A1B278-5DAF-496D-81C1-F7DEEF737E50}" presName="spaceRect" presStyleCnt="0"/>
      <dgm:spPr/>
    </dgm:pt>
    <dgm:pt modelId="{C29BC1C1-0920-41FC-A6A2-3DAA40068DAD}" type="pres">
      <dgm:prSet presAssocID="{40A1B278-5DAF-496D-81C1-F7DEEF737E50}" presName="parTx" presStyleLbl="revTx" presStyleIdx="2" presStyleCnt="4">
        <dgm:presLayoutVars>
          <dgm:chMax val="0"/>
          <dgm:chPref val="0"/>
        </dgm:presLayoutVars>
      </dgm:prSet>
      <dgm:spPr/>
    </dgm:pt>
    <dgm:pt modelId="{6FC3994F-A5A7-4173-8A20-D4AE6ADD6FE0}" type="pres">
      <dgm:prSet presAssocID="{AE7F0069-54E4-40DD-A4C7-7DE9984AA959}" presName="sibTrans" presStyleCnt="0"/>
      <dgm:spPr/>
    </dgm:pt>
    <dgm:pt modelId="{7B485388-A3E2-4DEF-B241-3A708F393EEB}" type="pres">
      <dgm:prSet presAssocID="{1140E3E0-F700-4A62-8F7C-1DECC2E71D4D}" presName="compNode" presStyleCnt="0"/>
      <dgm:spPr/>
    </dgm:pt>
    <dgm:pt modelId="{7AA04033-9141-4836-99B9-25ED156ACFA6}" type="pres">
      <dgm:prSet presAssocID="{1140E3E0-F700-4A62-8F7C-1DECC2E71D4D}" presName="bgRect" presStyleLbl="bgShp" presStyleIdx="3" presStyleCnt="4"/>
      <dgm:spPr/>
    </dgm:pt>
    <dgm:pt modelId="{2EB5B66C-0CD5-4236-ADAD-07A76EAB3C86}" type="pres">
      <dgm:prSet presAssocID="{1140E3E0-F700-4A62-8F7C-1DECC2E71D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odio"/>
        </a:ext>
      </dgm:extLst>
    </dgm:pt>
    <dgm:pt modelId="{61989CBE-8765-496B-99B2-91D5FEFEA6B6}" type="pres">
      <dgm:prSet presAssocID="{1140E3E0-F700-4A62-8F7C-1DECC2E71D4D}" presName="spaceRect" presStyleCnt="0"/>
      <dgm:spPr/>
    </dgm:pt>
    <dgm:pt modelId="{168B7450-0CC2-4219-8679-7BBC858A879B}" type="pres">
      <dgm:prSet presAssocID="{1140E3E0-F700-4A62-8F7C-1DECC2E71D4D}" presName="parTx" presStyleLbl="revTx" presStyleIdx="3" presStyleCnt="4">
        <dgm:presLayoutVars>
          <dgm:chMax val="0"/>
          <dgm:chPref val="0"/>
        </dgm:presLayoutVars>
      </dgm:prSet>
      <dgm:spPr/>
    </dgm:pt>
  </dgm:ptLst>
  <dgm:cxnLst>
    <dgm:cxn modelId="{4425F61B-773E-4AB9-8539-8327D104BD0C}" srcId="{042450DB-544A-4591-81CA-CA43DFF6AEEB}" destId="{103D79E8-EF19-4A90-A5DC-B639BDF94798}" srcOrd="0" destOrd="0" parTransId="{A1554AD1-6116-42A9-B8E2-C839758EB0ED}" sibTransId="{B14BA7A4-0643-4398-AD71-7672C1CB7ADA}"/>
    <dgm:cxn modelId="{8B64AC83-751F-4C7B-9893-419BC0360EC0}" type="presOf" srcId="{103D79E8-EF19-4A90-A5DC-B639BDF94798}" destId="{FAF62CCE-EDFE-4044-A712-D1DAC40D9595}" srcOrd="0" destOrd="0" presId="urn:microsoft.com/office/officeart/2018/2/layout/IconVerticalSolidList"/>
    <dgm:cxn modelId="{96E06585-FE95-4578-9AC2-799813DFA684}" type="presOf" srcId="{1140E3E0-F700-4A62-8F7C-1DECC2E71D4D}" destId="{168B7450-0CC2-4219-8679-7BBC858A879B}" srcOrd="0" destOrd="0" presId="urn:microsoft.com/office/officeart/2018/2/layout/IconVerticalSolidList"/>
    <dgm:cxn modelId="{44303C89-A5C1-4C34-92FC-E207CF1559F9}" type="presOf" srcId="{422E8296-0B69-4C27-BECF-6324F4600B1A}" destId="{42CA59AE-13B7-4AA9-AC28-696C0FE62680}" srcOrd="0" destOrd="0" presId="urn:microsoft.com/office/officeart/2018/2/layout/IconVerticalSolidList"/>
    <dgm:cxn modelId="{A69CA08B-EA17-4DFE-985A-7EB436116805}" srcId="{042450DB-544A-4591-81CA-CA43DFF6AEEB}" destId="{422E8296-0B69-4C27-BECF-6324F4600B1A}" srcOrd="1" destOrd="0" parTransId="{BFC32CEE-754A-47D8-A0C8-705339618E19}" sibTransId="{55E05019-D3AB-460D-8059-880D6C46FD84}"/>
    <dgm:cxn modelId="{34747B8F-C0F4-47D3-A6E9-E31462CA573D}" type="presOf" srcId="{40A1B278-5DAF-496D-81C1-F7DEEF737E50}" destId="{C29BC1C1-0920-41FC-A6A2-3DAA40068DAD}" srcOrd="0" destOrd="0" presId="urn:microsoft.com/office/officeart/2018/2/layout/IconVerticalSolidList"/>
    <dgm:cxn modelId="{82E7A4C0-7EBB-4E5D-B8BC-4D889FD35778}" srcId="{042450DB-544A-4591-81CA-CA43DFF6AEEB}" destId="{1140E3E0-F700-4A62-8F7C-1DECC2E71D4D}" srcOrd="3" destOrd="0" parTransId="{39F9E0E3-7935-4D34-8CDA-60F0DE515BBC}" sibTransId="{29CAF2AE-1139-4564-9E00-20B3774A93EE}"/>
    <dgm:cxn modelId="{D8463BC6-CA55-410C-8E50-6C6050269D05}" type="presOf" srcId="{042450DB-544A-4591-81CA-CA43DFF6AEEB}" destId="{D30BB044-F4C6-4C28-A021-4A3D6842949F}" srcOrd="0" destOrd="0" presId="urn:microsoft.com/office/officeart/2018/2/layout/IconVerticalSolidList"/>
    <dgm:cxn modelId="{5F6E91DD-4A4B-488C-9C12-9CCA134C52F3}" srcId="{042450DB-544A-4591-81CA-CA43DFF6AEEB}" destId="{40A1B278-5DAF-496D-81C1-F7DEEF737E50}" srcOrd="2" destOrd="0" parTransId="{98CE3064-F4E5-4F9B-BD60-26BA52F8F321}" sibTransId="{AE7F0069-54E4-40DD-A4C7-7DE9984AA959}"/>
    <dgm:cxn modelId="{A627630F-1AB2-4C26-9C97-C8249CA3D4EA}" type="presParOf" srcId="{D30BB044-F4C6-4C28-A021-4A3D6842949F}" destId="{50757F6A-5FDF-4226-B792-D0391C4EB912}" srcOrd="0" destOrd="0" presId="urn:microsoft.com/office/officeart/2018/2/layout/IconVerticalSolidList"/>
    <dgm:cxn modelId="{C7744998-44E8-4D8A-93F4-B83B7B924B30}" type="presParOf" srcId="{50757F6A-5FDF-4226-B792-D0391C4EB912}" destId="{E24FE4AB-7D6E-406B-A9F7-6536E903855A}" srcOrd="0" destOrd="0" presId="urn:microsoft.com/office/officeart/2018/2/layout/IconVerticalSolidList"/>
    <dgm:cxn modelId="{87C86CC3-5A88-4763-B318-E68105FFCAAA}" type="presParOf" srcId="{50757F6A-5FDF-4226-B792-D0391C4EB912}" destId="{5E64019B-E194-4662-B7CB-02C7FD0D0117}" srcOrd="1" destOrd="0" presId="urn:microsoft.com/office/officeart/2018/2/layout/IconVerticalSolidList"/>
    <dgm:cxn modelId="{031DD7AE-1633-4645-8338-C8420580C219}" type="presParOf" srcId="{50757F6A-5FDF-4226-B792-D0391C4EB912}" destId="{F276DF9E-2E50-4636-A568-090370289577}" srcOrd="2" destOrd="0" presId="urn:microsoft.com/office/officeart/2018/2/layout/IconVerticalSolidList"/>
    <dgm:cxn modelId="{B0C3E60B-5CB8-47DB-A6BD-7839EB99AEB3}" type="presParOf" srcId="{50757F6A-5FDF-4226-B792-D0391C4EB912}" destId="{FAF62CCE-EDFE-4044-A712-D1DAC40D9595}" srcOrd="3" destOrd="0" presId="urn:microsoft.com/office/officeart/2018/2/layout/IconVerticalSolidList"/>
    <dgm:cxn modelId="{317D933E-28BA-41CF-8431-51821CF3E8D0}" type="presParOf" srcId="{D30BB044-F4C6-4C28-A021-4A3D6842949F}" destId="{F48D9067-98FA-40F2-A61F-F1FBAE90417F}" srcOrd="1" destOrd="0" presId="urn:microsoft.com/office/officeart/2018/2/layout/IconVerticalSolidList"/>
    <dgm:cxn modelId="{4BFC4DF3-8215-4786-84E3-CB9A788E8ED8}" type="presParOf" srcId="{D30BB044-F4C6-4C28-A021-4A3D6842949F}" destId="{48569CB6-3D41-4E42-9421-473CE8B305CF}" srcOrd="2" destOrd="0" presId="urn:microsoft.com/office/officeart/2018/2/layout/IconVerticalSolidList"/>
    <dgm:cxn modelId="{1F1123B0-C7D2-40F8-BD92-3C51BB6A80B7}" type="presParOf" srcId="{48569CB6-3D41-4E42-9421-473CE8B305CF}" destId="{0293ED2F-D77E-4A03-B26D-8583C263F3D5}" srcOrd="0" destOrd="0" presId="urn:microsoft.com/office/officeart/2018/2/layout/IconVerticalSolidList"/>
    <dgm:cxn modelId="{98171464-5E86-4719-874F-7B0397EC7443}" type="presParOf" srcId="{48569CB6-3D41-4E42-9421-473CE8B305CF}" destId="{A29EE4DD-C007-4590-97E7-BF37FA374C6D}" srcOrd="1" destOrd="0" presId="urn:microsoft.com/office/officeart/2018/2/layout/IconVerticalSolidList"/>
    <dgm:cxn modelId="{56F605E7-0A51-46A4-A59A-9E431F6405B6}" type="presParOf" srcId="{48569CB6-3D41-4E42-9421-473CE8B305CF}" destId="{8D5CB735-DF29-4CE9-A135-63AF3DA35065}" srcOrd="2" destOrd="0" presId="urn:microsoft.com/office/officeart/2018/2/layout/IconVerticalSolidList"/>
    <dgm:cxn modelId="{75A3E7B3-E127-4AA2-A127-10B63B5A6B97}" type="presParOf" srcId="{48569CB6-3D41-4E42-9421-473CE8B305CF}" destId="{42CA59AE-13B7-4AA9-AC28-696C0FE62680}" srcOrd="3" destOrd="0" presId="urn:microsoft.com/office/officeart/2018/2/layout/IconVerticalSolidList"/>
    <dgm:cxn modelId="{52E5C951-03D6-4F72-9283-1603961C6AC8}" type="presParOf" srcId="{D30BB044-F4C6-4C28-A021-4A3D6842949F}" destId="{08064875-4BAC-4701-952F-7609664CA9F5}" srcOrd="3" destOrd="0" presId="urn:microsoft.com/office/officeart/2018/2/layout/IconVerticalSolidList"/>
    <dgm:cxn modelId="{F0E79368-6C88-47D9-BF89-F1E858BBFDAA}" type="presParOf" srcId="{D30BB044-F4C6-4C28-A021-4A3D6842949F}" destId="{894A270D-41D3-4A9C-8DB9-95A3C0CC9991}" srcOrd="4" destOrd="0" presId="urn:microsoft.com/office/officeart/2018/2/layout/IconVerticalSolidList"/>
    <dgm:cxn modelId="{F2436EAC-9023-46DD-A7A2-5FB2E1E6ADC4}" type="presParOf" srcId="{894A270D-41D3-4A9C-8DB9-95A3C0CC9991}" destId="{858D7657-A725-4732-8BC2-9DA54831180C}" srcOrd="0" destOrd="0" presId="urn:microsoft.com/office/officeart/2018/2/layout/IconVerticalSolidList"/>
    <dgm:cxn modelId="{CE2D9FA8-B084-476E-9E1F-135E0B626417}" type="presParOf" srcId="{894A270D-41D3-4A9C-8DB9-95A3C0CC9991}" destId="{E9667600-53D4-4930-B585-551E604C10C9}" srcOrd="1" destOrd="0" presId="urn:microsoft.com/office/officeart/2018/2/layout/IconVerticalSolidList"/>
    <dgm:cxn modelId="{28DB72EE-2321-429D-92E3-59BCE00FD75B}" type="presParOf" srcId="{894A270D-41D3-4A9C-8DB9-95A3C0CC9991}" destId="{09D2B61B-1879-46A1-96C9-CB0BD2A414C5}" srcOrd="2" destOrd="0" presId="urn:microsoft.com/office/officeart/2018/2/layout/IconVerticalSolidList"/>
    <dgm:cxn modelId="{FD1814F3-E557-4C0F-B9A0-78F6BA0DBE4E}" type="presParOf" srcId="{894A270D-41D3-4A9C-8DB9-95A3C0CC9991}" destId="{C29BC1C1-0920-41FC-A6A2-3DAA40068DAD}" srcOrd="3" destOrd="0" presId="urn:microsoft.com/office/officeart/2018/2/layout/IconVerticalSolidList"/>
    <dgm:cxn modelId="{89566F20-31FB-4E7C-A142-56C35348DA05}" type="presParOf" srcId="{D30BB044-F4C6-4C28-A021-4A3D6842949F}" destId="{6FC3994F-A5A7-4173-8A20-D4AE6ADD6FE0}" srcOrd="5" destOrd="0" presId="urn:microsoft.com/office/officeart/2018/2/layout/IconVerticalSolidList"/>
    <dgm:cxn modelId="{0F4941E5-F350-4B80-BAAC-D0B8103B5F3B}" type="presParOf" srcId="{D30BB044-F4C6-4C28-A021-4A3D6842949F}" destId="{7B485388-A3E2-4DEF-B241-3A708F393EEB}" srcOrd="6" destOrd="0" presId="urn:microsoft.com/office/officeart/2018/2/layout/IconVerticalSolidList"/>
    <dgm:cxn modelId="{2F0449A8-A1FD-4E6B-A5AB-6134C071B916}" type="presParOf" srcId="{7B485388-A3E2-4DEF-B241-3A708F393EEB}" destId="{7AA04033-9141-4836-99B9-25ED156ACFA6}" srcOrd="0" destOrd="0" presId="urn:microsoft.com/office/officeart/2018/2/layout/IconVerticalSolidList"/>
    <dgm:cxn modelId="{02366B7C-BB84-4313-B031-3B4EA474A9CC}" type="presParOf" srcId="{7B485388-A3E2-4DEF-B241-3A708F393EEB}" destId="{2EB5B66C-0CD5-4236-ADAD-07A76EAB3C86}" srcOrd="1" destOrd="0" presId="urn:microsoft.com/office/officeart/2018/2/layout/IconVerticalSolidList"/>
    <dgm:cxn modelId="{91A9A901-9F4F-4B3C-8830-2EE51A32B00F}" type="presParOf" srcId="{7B485388-A3E2-4DEF-B241-3A708F393EEB}" destId="{61989CBE-8765-496B-99B2-91D5FEFEA6B6}" srcOrd="2" destOrd="0" presId="urn:microsoft.com/office/officeart/2018/2/layout/IconVerticalSolidList"/>
    <dgm:cxn modelId="{958BB6E1-3123-43B7-9CDF-806FF6F4A770}" type="presParOf" srcId="{7B485388-A3E2-4DEF-B241-3A708F393EEB}" destId="{168B7450-0CC2-4219-8679-7BBC858A879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F1B3198-0765-4BD3-8F57-D1C43C6FB9E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2B8C2FB-EBFA-48CB-B414-BBAE3B0D1B48}">
      <dgm:prSet/>
      <dgm:spPr/>
      <dgm:t>
        <a:bodyPr/>
        <a:lstStyle/>
        <a:p>
          <a:r>
            <a:rPr lang="es-MX" b="1" u="sng" dirty="0">
              <a:effectLst>
                <a:outerShdw blurRad="38100" dist="38100" dir="2700000" algn="tl">
                  <a:srgbClr val="000000">
                    <a:alpha val="43137"/>
                  </a:srgbClr>
                </a:outerShdw>
              </a:effectLst>
            </a:rPr>
            <a:t>LA TEORÍA X</a:t>
          </a:r>
          <a:r>
            <a:rPr lang="es-MX" dirty="0"/>
            <a:t>: SUPONE QUE LOS EMPLEADOS NO LES GUSTA EL TRABAJO, SON PEREZOSOS, EVITAN LA RESPONSABILIDAD Y DEBEN SER OBLIGADOS A TRABAJAR.</a:t>
          </a:r>
          <a:endParaRPr lang="en-US" dirty="0"/>
        </a:p>
      </dgm:t>
    </dgm:pt>
    <dgm:pt modelId="{0A0F53BD-558C-42A2-8ED8-7C25952B8908}" type="parTrans" cxnId="{9510A3E4-00C6-4A5E-810A-759A2A289D78}">
      <dgm:prSet/>
      <dgm:spPr/>
      <dgm:t>
        <a:bodyPr/>
        <a:lstStyle/>
        <a:p>
          <a:endParaRPr lang="en-US"/>
        </a:p>
      </dgm:t>
    </dgm:pt>
    <dgm:pt modelId="{D93AB3E9-0095-40B7-B736-85F50BA2221A}" type="sibTrans" cxnId="{9510A3E4-00C6-4A5E-810A-759A2A289D78}">
      <dgm:prSet/>
      <dgm:spPr/>
      <dgm:t>
        <a:bodyPr/>
        <a:lstStyle/>
        <a:p>
          <a:endParaRPr lang="en-US"/>
        </a:p>
      </dgm:t>
    </dgm:pt>
    <dgm:pt modelId="{95153558-4A65-4C0F-AC1B-E324522E9206}">
      <dgm:prSet/>
      <dgm:spPr/>
      <dgm:t>
        <a:bodyPr/>
        <a:lstStyle/>
        <a:p>
          <a:r>
            <a:rPr lang="es-MX" b="1" u="sng" dirty="0">
              <a:effectLst>
                <a:outerShdw blurRad="38100" dist="38100" dir="2700000" algn="tl">
                  <a:srgbClr val="000000">
                    <a:alpha val="43137"/>
                  </a:srgbClr>
                </a:outerShdw>
              </a:effectLst>
            </a:rPr>
            <a:t>LA TEORÍA Y</a:t>
          </a:r>
          <a:r>
            <a:rPr lang="es-MX" dirty="0"/>
            <a:t>: SUPONE QUE LOS EMPLEADOS SON CREATIVOS, LES GUSTA EL TRABAJO, BUSCAN LA RESPONSABILIDAD Y PUEDEN DIRIGIRSE A SÍ MISMO.</a:t>
          </a:r>
          <a:endParaRPr lang="en-US" dirty="0"/>
        </a:p>
      </dgm:t>
    </dgm:pt>
    <dgm:pt modelId="{D1167DF2-63E0-4EC7-ADA7-3BDF0A4505B9}" type="parTrans" cxnId="{5F72BD8D-6BE9-4371-9E0F-FADA4D52EB03}">
      <dgm:prSet/>
      <dgm:spPr/>
      <dgm:t>
        <a:bodyPr/>
        <a:lstStyle/>
        <a:p>
          <a:endParaRPr lang="en-US"/>
        </a:p>
      </dgm:t>
    </dgm:pt>
    <dgm:pt modelId="{FD750799-B2BC-4BC3-9261-B406610D9F10}" type="sibTrans" cxnId="{5F72BD8D-6BE9-4371-9E0F-FADA4D52EB03}">
      <dgm:prSet/>
      <dgm:spPr/>
      <dgm:t>
        <a:bodyPr/>
        <a:lstStyle/>
        <a:p>
          <a:endParaRPr lang="en-US"/>
        </a:p>
      </dgm:t>
    </dgm:pt>
    <dgm:pt modelId="{535BD384-1C1C-41A2-9A91-BB7227382EE2}" type="pres">
      <dgm:prSet presAssocID="{6F1B3198-0765-4BD3-8F57-D1C43C6FB9EE}" presName="linear" presStyleCnt="0">
        <dgm:presLayoutVars>
          <dgm:animLvl val="lvl"/>
          <dgm:resizeHandles val="exact"/>
        </dgm:presLayoutVars>
      </dgm:prSet>
      <dgm:spPr/>
    </dgm:pt>
    <dgm:pt modelId="{6F314882-D9FE-461C-A8AF-7B6FA0C234AB}" type="pres">
      <dgm:prSet presAssocID="{72B8C2FB-EBFA-48CB-B414-BBAE3B0D1B48}" presName="parentText" presStyleLbl="node1" presStyleIdx="0" presStyleCnt="2">
        <dgm:presLayoutVars>
          <dgm:chMax val="0"/>
          <dgm:bulletEnabled val="1"/>
        </dgm:presLayoutVars>
      </dgm:prSet>
      <dgm:spPr/>
    </dgm:pt>
    <dgm:pt modelId="{EFBD3B3E-C866-41BB-A68B-A8B0CA89DC32}" type="pres">
      <dgm:prSet presAssocID="{D93AB3E9-0095-40B7-B736-85F50BA2221A}" presName="spacer" presStyleCnt="0"/>
      <dgm:spPr/>
    </dgm:pt>
    <dgm:pt modelId="{A1B7C681-0BAD-459C-A44F-7CC52B451C7C}" type="pres">
      <dgm:prSet presAssocID="{95153558-4A65-4C0F-AC1B-E324522E9206}" presName="parentText" presStyleLbl="node1" presStyleIdx="1" presStyleCnt="2">
        <dgm:presLayoutVars>
          <dgm:chMax val="0"/>
          <dgm:bulletEnabled val="1"/>
        </dgm:presLayoutVars>
      </dgm:prSet>
      <dgm:spPr/>
    </dgm:pt>
  </dgm:ptLst>
  <dgm:cxnLst>
    <dgm:cxn modelId="{6F924E18-CC5B-415E-9A32-B61E79A80189}" type="presOf" srcId="{72B8C2FB-EBFA-48CB-B414-BBAE3B0D1B48}" destId="{6F314882-D9FE-461C-A8AF-7B6FA0C234AB}" srcOrd="0" destOrd="0" presId="urn:microsoft.com/office/officeart/2005/8/layout/vList2"/>
    <dgm:cxn modelId="{30DA4B38-4489-4E0D-A5D1-E69FECE52B50}" type="presOf" srcId="{95153558-4A65-4C0F-AC1B-E324522E9206}" destId="{A1B7C681-0BAD-459C-A44F-7CC52B451C7C}" srcOrd="0" destOrd="0" presId="urn:microsoft.com/office/officeart/2005/8/layout/vList2"/>
    <dgm:cxn modelId="{5F72BD8D-6BE9-4371-9E0F-FADA4D52EB03}" srcId="{6F1B3198-0765-4BD3-8F57-D1C43C6FB9EE}" destId="{95153558-4A65-4C0F-AC1B-E324522E9206}" srcOrd="1" destOrd="0" parTransId="{D1167DF2-63E0-4EC7-ADA7-3BDF0A4505B9}" sibTransId="{FD750799-B2BC-4BC3-9261-B406610D9F10}"/>
    <dgm:cxn modelId="{272FAECA-04B7-43AE-BACA-8247777F0880}" type="presOf" srcId="{6F1B3198-0765-4BD3-8F57-D1C43C6FB9EE}" destId="{535BD384-1C1C-41A2-9A91-BB7227382EE2}" srcOrd="0" destOrd="0" presId="urn:microsoft.com/office/officeart/2005/8/layout/vList2"/>
    <dgm:cxn modelId="{9510A3E4-00C6-4A5E-810A-759A2A289D78}" srcId="{6F1B3198-0765-4BD3-8F57-D1C43C6FB9EE}" destId="{72B8C2FB-EBFA-48CB-B414-BBAE3B0D1B48}" srcOrd="0" destOrd="0" parTransId="{0A0F53BD-558C-42A2-8ED8-7C25952B8908}" sibTransId="{D93AB3E9-0095-40B7-B736-85F50BA2221A}"/>
    <dgm:cxn modelId="{B6689113-7C93-4B98-9C3C-7C5E6925007E}" type="presParOf" srcId="{535BD384-1C1C-41A2-9A91-BB7227382EE2}" destId="{6F314882-D9FE-461C-A8AF-7B6FA0C234AB}" srcOrd="0" destOrd="0" presId="urn:microsoft.com/office/officeart/2005/8/layout/vList2"/>
    <dgm:cxn modelId="{B69E802F-751F-469F-9890-83B0191E4D7F}" type="presParOf" srcId="{535BD384-1C1C-41A2-9A91-BB7227382EE2}" destId="{EFBD3B3E-C866-41BB-A68B-A8B0CA89DC32}" srcOrd="1" destOrd="0" presId="urn:microsoft.com/office/officeart/2005/8/layout/vList2"/>
    <dgm:cxn modelId="{72BC4E1C-34EC-4F09-AB1B-850AC5A5EA5C}" type="presParOf" srcId="{535BD384-1C1C-41A2-9A91-BB7227382EE2}" destId="{A1B7C681-0BAD-459C-A44F-7CC52B451C7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19B66CA-DF1E-4043-A154-D37798623991}"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7492E1F2-0A83-4BD7-8BE3-B16BD14E761D}">
      <dgm:prSet/>
      <dgm:spPr/>
      <dgm:t>
        <a:bodyPr/>
        <a:lstStyle/>
        <a:p>
          <a:r>
            <a:rPr lang="es-MX" b="1"/>
            <a:t>METAS ESPECÍFICAS </a:t>
          </a:r>
          <a:r>
            <a:rPr lang="es-MX"/>
            <a:t>MEJORAN EL DESEMPEÑO.</a:t>
          </a:r>
          <a:endParaRPr lang="en-US"/>
        </a:p>
      </dgm:t>
    </dgm:pt>
    <dgm:pt modelId="{1B1E049B-F97A-48DE-AC60-13D50AA89D4C}" type="parTrans" cxnId="{FAB71BCA-BF7D-4716-A6A1-5B73633A9350}">
      <dgm:prSet/>
      <dgm:spPr/>
      <dgm:t>
        <a:bodyPr/>
        <a:lstStyle/>
        <a:p>
          <a:endParaRPr lang="en-US"/>
        </a:p>
      </dgm:t>
    </dgm:pt>
    <dgm:pt modelId="{54B3F53D-8ACC-45C6-A63A-549610B8664E}" type="sibTrans" cxnId="{FAB71BCA-BF7D-4716-A6A1-5B73633A9350}">
      <dgm:prSet/>
      <dgm:spPr/>
      <dgm:t>
        <a:bodyPr/>
        <a:lstStyle/>
        <a:p>
          <a:endParaRPr lang="en-US"/>
        </a:p>
      </dgm:t>
    </dgm:pt>
    <dgm:pt modelId="{A44405B8-07C9-4C0D-BCB5-5137050DD082}">
      <dgm:prSet/>
      <dgm:spPr/>
      <dgm:t>
        <a:bodyPr/>
        <a:lstStyle/>
        <a:p>
          <a:r>
            <a:rPr lang="es-MX" b="1"/>
            <a:t>METAS DIFÍCILES</a:t>
          </a:r>
          <a:r>
            <a:rPr lang="es-MX"/>
            <a:t>, SI SON ACEPTADAS, PRODUCEN UN MEJOR DESEMPEÑO QUE LAS METAS FÁCILES.</a:t>
          </a:r>
          <a:endParaRPr lang="en-US"/>
        </a:p>
      </dgm:t>
    </dgm:pt>
    <dgm:pt modelId="{B61DE4FF-C1AF-487E-895D-0C0244C3D6A0}" type="parTrans" cxnId="{CDB507F4-38E2-4F72-8227-43A01C2DB148}">
      <dgm:prSet/>
      <dgm:spPr/>
      <dgm:t>
        <a:bodyPr/>
        <a:lstStyle/>
        <a:p>
          <a:endParaRPr lang="en-US"/>
        </a:p>
      </dgm:t>
    </dgm:pt>
    <dgm:pt modelId="{64B6F563-2AC3-4200-A580-C5AAAF39FA58}" type="sibTrans" cxnId="{CDB507F4-38E2-4F72-8227-43A01C2DB148}">
      <dgm:prSet/>
      <dgm:spPr/>
      <dgm:t>
        <a:bodyPr/>
        <a:lstStyle/>
        <a:p>
          <a:endParaRPr lang="en-US"/>
        </a:p>
      </dgm:t>
    </dgm:pt>
    <dgm:pt modelId="{F349C36D-30D7-40A5-9A38-7A54B3BF8996}">
      <dgm:prSet/>
      <dgm:spPr/>
      <dgm:t>
        <a:bodyPr/>
        <a:lstStyle/>
        <a:p>
          <a:r>
            <a:rPr lang="es-MX"/>
            <a:t>TRABAJAR PARA LOGRAR UNA META ES UNA FUENTE DE </a:t>
          </a:r>
          <a:r>
            <a:rPr lang="es-MX" b="1"/>
            <a:t>MOTIVACIÓN LABORAL</a:t>
          </a:r>
          <a:r>
            <a:rPr lang="es-MX"/>
            <a:t>. LA ESPECÍFIDAD DE LA META ACTÚA COMO ESTÍMULO INTERNO.</a:t>
          </a:r>
          <a:endParaRPr lang="en-US"/>
        </a:p>
      </dgm:t>
    </dgm:pt>
    <dgm:pt modelId="{2A66E9A9-560E-48DA-9B5D-421B0DE0B290}" type="parTrans" cxnId="{9AE4AAF8-1886-4382-83B5-07D192E6AB7F}">
      <dgm:prSet/>
      <dgm:spPr/>
      <dgm:t>
        <a:bodyPr/>
        <a:lstStyle/>
        <a:p>
          <a:endParaRPr lang="en-US"/>
        </a:p>
      </dgm:t>
    </dgm:pt>
    <dgm:pt modelId="{0A20D106-AED7-454C-99A3-A0AD99A23155}" type="sibTrans" cxnId="{9AE4AAF8-1886-4382-83B5-07D192E6AB7F}">
      <dgm:prSet/>
      <dgm:spPr/>
      <dgm:t>
        <a:bodyPr/>
        <a:lstStyle/>
        <a:p>
          <a:endParaRPr lang="en-US"/>
        </a:p>
      </dgm:t>
    </dgm:pt>
    <dgm:pt modelId="{10AE02AA-8798-4123-A857-AD063796122E}">
      <dgm:prSet/>
      <dgm:spPr/>
      <dgm:t>
        <a:bodyPr/>
        <a:lstStyle/>
        <a:p>
          <a:r>
            <a:rPr lang="es-MX" dirty="0"/>
            <a:t>NO SIEMPRE </a:t>
          </a:r>
          <a:r>
            <a:rPr lang="es-MX" b="1" dirty="0">
              <a:effectLst>
                <a:outerShdw blurRad="38100" dist="38100" dir="2700000" algn="tl">
                  <a:srgbClr val="000000">
                    <a:alpha val="43137"/>
                  </a:srgbClr>
                </a:outerShdw>
              </a:effectLst>
            </a:rPr>
            <a:t>LOS EMPLEADOS</a:t>
          </a:r>
          <a:r>
            <a:rPr lang="es-MX" dirty="0"/>
            <a:t> SE ESFUERZAN EN EL ESTABLECIMIENTO DE METAS   (SU DESEMPEÑO MEJORA SEGÚN SI EL MISMO SE ESTABLECE LAS METAS O SU GERENTE).</a:t>
          </a:r>
          <a:endParaRPr lang="en-US" dirty="0"/>
        </a:p>
      </dgm:t>
    </dgm:pt>
    <dgm:pt modelId="{E43B65F0-41EA-461C-A610-67046FEE8D7F}" type="parTrans" cxnId="{FDA5AF24-880B-4D80-9977-9F93315C9A72}">
      <dgm:prSet/>
      <dgm:spPr/>
      <dgm:t>
        <a:bodyPr/>
        <a:lstStyle/>
        <a:p>
          <a:endParaRPr lang="en-US"/>
        </a:p>
      </dgm:t>
    </dgm:pt>
    <dgm:pt modelId="{5C0A7857-1EA2-4F1F-B24C-3FEF434952A3}" type="sibTrans" cxnId="{FDA5AF24-880B-4D80-9977-9F93315C9A72}">
      <dgm:prSet/>
      <dgm:spPr/>
      <dgm:t>
        <a:bodyPr/>
        <a:lstStyle/>
        <a:p>
          <a:endParaRPr lang="en-US"/>
        </a:p>
      </dgm:t>
    </dgm:pt>
    <dgm:pt modelId="{50E037CD-9A77-4A2E-AFFA-5DD95B53CD0A}" type="pres">
      <dgm:prSet presAssocID="{619B66CA-DF1E-4043-A154-D37798623991}" presName="matrix" presStyleCnt="0">
        <dgm:presLayoutVars>
          <dgm:chMax val="1"/>
          <dgm:dir/>
          <dgm:resizeHandles val="exact"/>
        </dgm:presLayoutVars>
      </dgm:prSet>
      <dgm:spPr/>
    </dgm:pt>
    <dgm:pt modelId="{F8B4AFF0-0B9A-4235-A6CB-50CF8A2E467C}" type="pres">
      <dgm:prSet presAssocID="{619B66CA-DF1E-4043-A154-D37798623991}" presName="diamond" presStyleLbl="bgShp" presStyleIdx="0" presStyleCnt="1"/>
      <dgm:spPr/>
    </dgm:pt>
    <dgm:pt modelId="{24E2C5AB-7A4A-4ACA-BD06-6F5B9E7E0497}" type="pres">
      <dgm:prSet presAssocID="{619B66CA-DF1E-4043-A154-D37798623991}" presName="quad1" presStyleLbl="node1" presStyleIdx="0" presStyleCnt="4">
        <dgm:presLayoutVars>
          <dgm:chMax val="0"/>
          <dgm:chPref val="0"/>
          <dgm:bulletEnabled val="1"/>
        </dgm:presLayoutVars>
      </dgm:prSet>
      <dgm:spPr/>
    </dgm:pt>
    <dgm:pt modelId="{CFAFF227-E137-4777-9AA4-3F54D416E81B}" type="pres">
      <dgm:prSet presAssocID="{619B66CA-DF1E-4043-A154-D37798623991}" presName="quad2" presStyleLbl="node1" presStyleIdx="1" presStyleCnt="4">
        <dgm:presLayoutVars>
          <dgm:chMax val="0"/>
          <dgm:chPref val="0"/>
          <dgm:bulletEnabled val="1"/>
        </dgm:presLayoutVars>
      </dgm:prSet>
      <dgm:spPr/>
    </dgm:pt>
    <dgm:pt modelId="{3A5EAFCD-9298-4E36-80CC-05B53385C5D1}" type="pres">
      <dgm:prSet presAssocID="{619B66CA-DF1E-4043-A154-D37798623991}" presName="quad3" presStyleLbl="node1" presStyleIdx="2" presStyleCnt="4">
        <dgm:presLayoutVars>
          <dgm:chMax val="0"/>
          <dgm:chPref val="0"/>
          <dgm:bulletEnabled val="1"/>
        </dgm:presLayoutVars>
      </dgm:prSet>
      <dgm:spPr/>
    </dgm:pt>
    <dgm:pt modelId="{AC9D2AC8-2721-460A-A900-A6A28CBD010F}" type="pres">
      <dgm:prSet presAssocID="{619B66CA-DF1E-4043-A154-D37798623991}" presName="quad4" presStyleLbl="node1" presStyleIdx="3" presStyleCnt="4">
        <dgm:presLayoutVars>
          <dgm:chMax val="0"/>
          <dgm:chPref val="0"/>
          <dgm:bulletEnabled val="1"/>
        </dgm:presLayoutVars>
      </dgm:prSet>
      <dgm:spPr/>
    </dgm:pt>
  </dgm:ptLst>
  <dgm:cxnLst>
    <dgm:cxn modelId="{D2BFFF21-CC3B-4874-8B0A-C08AA9BBBDE4}" type="presOf" srcId="{A44405B8-07C9-4C0D-BCB5-5137050DD082}" destId="{CFAFF227-E137-4777-9AA4-3F54D416E81B}" srcOrd="0" destOrd="0" presId="urn:microsoft.com/office/officeart/2005/8/layout/matrix3"/>
    <dgm:cxn modelId="{FDA5AF24-880B-4D80-9977-9F93315C9A72}" srcId="{619B66CA-DF1E-4043-A154-D37798623991}" destId="{10AE02AA-8798-4123-A857-AD063796122E}" srcOrd="3" destOrd="0" parTransId="{E43B65F0-41EA-461C-A610-67046FEE8D7F}" sibTransId="{5C0A7857-1EA2-4F1F-B24C-3FEF434952A3}"/>
    <dgm:cxn modelId="{4B932269-68B7-4D1E-9661-EF7E80438752}" type="presOf" srcId="{F349C36D-30D7-40A5-9A38-7A54B3BF8996}" destId="{3A5EAFCD-9298-4E36-80CC-05B53385C5D1}" srcOrd="0" destOrd="0" presId="urn:microsoft.com/office/officeart/2005/8/layout/matrix3"/>
    <dgm:cxn modelId="{AC4228A0-D5F8-453A-8889-CB49AD56D493}" type="presOf" srcId="{619B66CA-DF1E-4043-A154-D37798623991}" destId="{50E037CD-9A77-4A2E-AFFA-5DD95B53CD0A}" srcOrd="0" destOrd="0" presId="urn:microsoft.com/office/officeart/2005/8/layout/matrix3"/>
    <dgm:cxn modelId="{E4595FB5-F75A-492D-B58E-8362AB692E52}" type="presOf" srcId="{7492E1F2-0A83-4BD7-8BE3-B16BD14E761D}" destId="{24E2C5AB-7A4A-4ACA-BD06-6F5B9E7E0497}" srcOrd="0" destOrd="0" presId="urn:microsoft.com/office/officeart/2005/8/layout/matrix3"/>
    <dgm:cxn modelId="{FAB71BCA-BF7D-4716-A6A1-5B73633A9350}" srcId="{619B66CA-DF1E-4043-A154-D37798623991}" destId="{7492E1F2-0A83-4BD7-8BE3-B16BD14E761D}" srcOrd="0" destOrd="0" parTransId="{1B1E049B-F97A-48DE-AC60-13D50AA89D4C}" sibTransId="{54B3F53D-8ACC-45C6-A63A-549610B8664E}"/>
    <dgm:cxn modelId="{CDB507F4-38E2-4F72-8227-43A01C2DB148}" srcId="{619B66CA-DF1E-4043-A154-D37798623991}" destId="{A44405B8-07C9-4C0D-BCB5-5137050DD082}" srcOrd="1" destOrd="0" parTransId="{B61DE4FF-C1AF-487E-895D-0C0244C3D6A0}" sibTransId="{64B6F563-2AC3-4200-A580-C5AAAF39FA58}"/>
    <dgm:cxn modelId="{90DC38F6-44AB-4895-9613-99BF65FF2E72}" type="presOf" srcId="{10AE02AA-8798-4123-A857-AD063796122E}" destId="{AC9D2AC8-2721-460A-A900-A6A28CBD010F}" srcOrd="0" destOrd="0" presId="urn:microsoft.com/office/officeart/2005/8/layout/matrix3"/>
    <dgm:cxn modelId="{9AE4AAF8-1886-4382-83B5-07D192E6AB7F}" srcId="{619B66CA-DF1E-4043-A154-D37798623991}" destId="{F349C36D-30D7-40A5-9A38-7A54B3BF8996}" srcOrd="2" destOrd="0" parTransId="{2A66E9A9-560E-48DA-9B5D-421B0DE0B290}" sibTransId="{0A20D106-AED7-454C-99A3-A0AD99A23155}"/>
    <dgm:cxn modelId="{8C436F5D-6281-459B-AD64-B991F1603A9C}" type="presParOf" srcId="{50E037CD-9A77-4A2E-AFFA-5DD95B53CD0A}" destId="{F8B4AFF0-0B9A-4235-A6CB-50CF8A2E467C}" srcOrd="0" destOrd="0" presId="urn:microsoft.com/office/officeart/2005/8/layout/matrix3"/>
    <dgm:cxn modelId="{02B67FA0-9231-42BD-8C50-3E457E714F7E}" type="presParOf" srcId="{50E037CD-9A77-4A2E-AFFA-5DD95B53CD0A}" destId="{24E2C5AB-7A4A-4ACA-BD06-6F5B9E7E0497}" srcOrd="1" destOrd="0" presId="urn:microsoft.com/office/officeart/2005/8/layout/matrix3"/>
    <dgm:cxn modelId="{987A356B-08D8-4C1F-AF45-8B474B7FD092}" type="presParOf" srcId="{50E037CD-9A77-4A2E-AFFA-5DD95B53CD0A}" destId="{CFAFF227-E137-4777-9AA4-3F54D416E81B}" srcOrd="2" destOrd="0" presId="urn:microsoft.com/office/officeart/2005/8/layout/matrix3"/>
    <dgm:cxn modelId="{B181E497-4D1F-4D86-81AE-84B28F99D626}" type="presParOf" srcId="{50E037CD-9A77-4A2E-AFFA-5DD95B53CD0A}" destId="{3A5EAFCD-9298-4E36-80CC-05B53385C5D1}" srcOrd="3" destOrd="0" presId="urn:microsoft.com/office/officeart/2005/8/layout/matrix3"/>
    <dgm:cxn modelId="{A31B0DA5-8606-4EA5-B910-86F9C127D486}" type="presParOf" srcId="{50E037CD-9A77-4A2E-AFFA-5DD95B53CD0A}" destId="{AC9D2AC8-2721-460A-A900-A6A28CBD010F}"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D7138C5-4783-4345-A3AC-6B77214F3F33}" type="doc">
      <dgm:prSet loTypeId="urn:microsoft.com/office/officeart/2005/8/layout/cycle3" loCatId="cycle" qsTypeId="urn:microsoft.com/office/officeart/2005/8/quickstyle/simple1" qsCatId="simple" csTypeId="urn:microsoft.com/office/officeart/2005/8/colors/colorful5" csCatId="colorful"/>
      <dgm:spPr/>
      <dgm:t>
        <a:bodyPr/>
        <a:lstStyle/>
        <a:p>
          <a:endParaRPr lang="en-US"/>
        </a:p>
      </dgm:t>
    </dgm:pt>
    <dgm:pt modelId="{954BCD7F-8683-497E-A3D9-447F2CE5FF25}">
      <dgm:prSet/>
      <dgm:spPr/>
      <dgm:t>
        <a:bodyPr/>
        <a:lstStyle/>
        <a:p>
          <a:r>
            <a:rPr lang="es-MX" b="1" u="sng"/>
            <a:t>RETROALIMENTACIÓN</a:t>
          </a:r>
          <a:r>
            <a:rPr lang="es-MX"/>
            <a:t>: SOBRE EL PROGRESO HACIA LAS METAS, AYUDA A IDENTIFICAR LAS DISCREPANCIAS ENTRE LO QUE HICIERON Y LO QUE QUIEREN HACER.</a:t>
          </a:r>
          <a:endParaRPr lang="en-US"/>
        </a:p>
      </dgm:t>
    </dgm:pt>
    <dgm:pt modelId="{3CB8E1C9-89F3-466E-A6D9-A73A03BD3EC8}" type="parTrans" cxnId="{FF1E5731-B3CA-408C-BEA0-356F310AFF87}">
      <dgm:prSet/>
      <dgm:spPr/>
      <dgm:t>
        <a:bodyPr/>
        <a:lstStyle/>
        <a:p>
          <a:endParaRPr lang="en-US"/>
        </a:p>
      </dgm:t>
    </dgm:pt>
    <dgm:pt modelId="{A663239B-A321-401E-ABA8-278F0251C7A6}" type="sibTrans" cxnId="{FF1E5731-B3CA-408C-BEA0-356F310AFF87}">
      <dgm:prSet/>
      <dgm:spPr/>
      <dgm:t>
        <a:bodyPr/>
        <a:lstStyle/>
        <a:p>
          <a:endParaRPr lang="en-US"/>
        </a:p>
      </dgm:t>
    </dgm:pt>
    <dgm:pt modelId="{F42C6BAF-5C2E-4248-BB0F-887FF47029BF}">
      <dgm:prSet/>
      <dgm:spPr/>
      <dgm:t>
        <a:bodyPr/>
        <a:lstStyle/>
        <a:p>
          <a:r>
            <a:rPr lang="es-MX" b="1" u="sng"/>
            <a:t>COMPROMISO CON LAS METAS</a:t>
          </a:r>
          <a:r>
            <a:rPr lang="es-MX"/>
            <a:t>: ES COMÚN CUANDO LAS METAS SE HACEN PÚBLICAS Y LAS ESTABLECE EL MISMO INDIVIDUO.</a:t>
          </a:r>
          <a:endParaRPr lang="en-US"/>
        </a:p>
      </dgm:t>
    </dgm:pt>
    <dgm:pt modelId="{184245E1-617A-495A-8037-2C0AAC89CCF3}" type="parTrans" cxnId="{6E1F0FBC-1871-4DA5-A5DB-21069904A527}">
      <dgm:prSet/>
      <dgm:spPr/>
      <dgm:t>
        <a:bodyPr/>
        <a:lstStyle/>
        <a:p>
          <a:endParaRPr lang="en-US"/>
        </a:p>
      </dgm:t>
    </dgm:pt>
    <dgm:pt modelId="{40272C36-D8A3-41FE-B821-AA30E52EE583}" type="sibTrans" cxnId="{6E1F0FBC-1871-4DA5-A5DB-21069904A527}">
      <dgm:prSet/>
      <dgm:spPr/>
      <dgm:t>
        <a:bodyPr/>
        <a:lstStyle/>
        <a:p>
          <a:endParaRPr lang="en-US"/>
        </a:p>
      </dgm:t>
    </dgm:pt>
    <dgm:pt modelId="{27C9C88D-9104-4B0D-8FDA-ACBFF0871704}">
      <dgm:prSet/>
      <dgm:spPr/>
      <dgm:t>
        <a:bodyPr/>
        <a:lstStyle/>
        <a:p>
          <a:r>
            <a:rPr lang="es-MX" b="1" u="sng" dirty="0"/>
            <a:t>AUTOEFICACIA</a:t>
          </a:r>
          <a:r>
            <a:rPr lang="es-MX" dirty="0"/>
            <a:t>: MIENTRAS MAYOR SEA, MAS CONFIANZA TENDRÁ EL INDIVIDUO EN SU HABILIDAD PARA LOGRAR EL ÉXITO EN UNA TAREA.</a:t>
          </a:r>
          <a:endParaRPr lang="en-US" dirty="0"/>
        </a:p>
      </dgm:t>
    </dgm:pt>
    <dgm:pt modelId="{A232208C-02B3-438F-B7CB-A2BEA17098AD}" type="parTrans" cxnId="{7B4F8118-5579-43EC-9C3C-07D7B7907628}">
      <dgm:prSet/>
      <dgm:spPr/>
      <dgm:t>
        <a:bodyPr/>
        <a:lstStyle/>
        <a:p>
          <a:endParaRPr lang="en-US"/>
        </a:p>
      </dgm:t>
    </dgm:pt>
    <dgm:pt modelId="{15FDCA27-68F1-45F7-9852-3932E8473E01}" type="sibTrans" cxnId="{7B4F8118-5579-43EC-9C3C-07D7B7907628}">
      <dgm:prSet/>
      <dgm:spPr/>
      <dgm:t>
        <a:bodyPr/>
        <a:lstStyle/>
        <a:p>
          <a:endParaRPr lang="en-US"/>
        </a:p>
      </dgm:t>
    </dgm:pt>
    <dgm:pt modelId="{FE167F6B-5472-4CC3-AC73-26D6450451D0}">
      <dgm:prSet/>
      <dgm:spPr/>
      <dgm:t>
        <a:bodyPr/>
        <a:lstStyle/>
        <a:p>
          <a:r>
            <a:rPr lang="es-MX" b="1" u="sng"/>
            <a:t>CULTURA NACIONAL</a:t>
          </a:r>
          <a:r>
            <a:rPr lang="es-MX"/>
            <a:t>: LOS IDEALES COINCIDEN CON LA CULTURA.</a:t>
          </a:r>
          <a:endParaRPr lang="en-US"/>
        </a:p>
      </dgm:t>
    </dgm:pt>
    <dgm:pt modelId="{F12A0837-2A9E-4620-8320-C08567F284B4}" type="parTrans" cxnId="{7DD2B29E-4E4B-483E-B4CD-3E359E8EF930}">
      <dgm:prSet/>
      <dgm:spPr/>
      <dgm:t>
        <a:bodyPr/>
        <a:lstStyle/>
        <a:p>
          <a:endParaRPr lang="en-US"/>
        </a:p>
      </dgm:t>
    </dgm:pt>
    <dgm:pt modelId="{C3D0C458-A618-4A6C-A5F9-29B80AE3EB80}" type="sibTrans" cxnId="{7DD2B29E-4E4B-483E-B4CD-3E359E8EF930}">
      <dgm:prSet/>
      <dgm:spPr/>
      <dgm:t>
        <a:bodyPr/>
        <a:lstStyle/>
        <a:p>
          <a:endParaRPr lang="en-US"/>
        </a:p>
      </dgm:t>
    </dgm:pt>
    <dgm:pt modelId="{1FB3F43C-7E8B-4508-8D8E-DDCBF2C14130}" type="pres">
      <dgm:prSet presAssocID="{BD7138C5-4783-4345-A3AC-6B77214F3F33}" presName="Name0" presStyleCnt="0">
        <dgm:presLayoutVars>
          <dgm:dir/>
          <dgm:resizeHandles val="exact"/>
        </dgm:presLayoutVars>
      </dgm:prSet>
      <dgm:spPr/>
    </dgm:pt>
    <dgm:pt modelId="{A9B4EC48-2D86-4CCD-BB06-FFEE0C9AF09F}" type="pres">
      <dgm:prSet presAssocID="{BD7138C5-4783-4345-A3AC-6B77214F3F33}" presName="cycle" presStyleCnt="0"/>
      <dgm:spPr/>
    </dgm:pt>
    <dgm:pt modelId="{7F60DA56-42EE-4244-931C-975D85ADCEF3}" type="pres">
      <dgm:prSet presAssocID="{954BCD7F-8683-497E-A3D9-447F2CE5FF25}" presName="nodeFirstNode" presStyleLbl="node1" presStyleIdx="0" presStyleCnt="4">
        <dgm:presLayoutVars>
          <dgm:bulletEnabled val="1"/>
        </dgm:presLayoutVars>
      </dgm:prSet>
      <dgm:spPr/>
    </dgm:pt>
    <dgm:pt modelId="{B7B476A1-49DE-4A2F-9CEE-D24A1C460914}" type="pres">
      <dgm:prSet presAssocID="{A663239B-A321-401E-ABA8-278F0251C7A6}" presName="sibTransFirstNode" presStyleLbl="bgShp" presStyleIdx="0" presStyleCnt="1"/>
      <dgm:spPr/>
    </dgm:pt>
    <dgm:pt modelId="{311AB40D-BF29-4C0C-9EF8-73A0CC80D95D}" type="pres">
      <dgm:prSet presAssocID="{F42C6BAF-5C2E-4248-BB0F-887FF47029BF}" presName="nodeFollowingNodes" presStyleLbl="node1" presStyleIdx="1" presStyleCnt="4">
        <dgm:presLayoutVars>
          <dgm:bulletEnabled val="1"/>
        </dgm:presLayoutVars>
      </dgm:prSet>
      <dgm:spPr/>
    </dgm:pt>
    <dgm:pt modelId="{162B9207-41FF-4E7F-9FAE-FEA926E45E15}" type="pres">
      <dgm:prSet presAssocID="{27C9C88D-9104-4B0D-8FDA-ACBFF0871704}" presName="nodeFollowingNodes" presStyleLbl="node1" presStyleIdx="2" presStyleCnt="4">
        <dgm:presLayoutVars>
          <dgm:bulletEnabled val="1"/>
        </dgm:presLayoutVars>
      </dgm:prSet>
      <dgm:spPr/>
    </dgm:pt>
    <dgm:pt modelId="{3A970FA4-D76A-4927-AD17-57CE03EE1093}" type="pres">
      <dgm:prSet presAssocID="{FE167F6B-5472-4CC3-AC73-26D6450451D0}" presName="nodeFollowingNodes" presStyleLbl="node1" presStyleIdx="3" presStyleCnt="4">
        <dgm:presLayoutVars>
          <dgm:bulletEnabled val="1"/>
        </dgm:presLayoutVars>
      </dgm:prSet>
      <dgm:spPr/>
    </dgm:pt>
  </dgm:ptLst>
  <dgm:cxnLst>
    <dgm:cxn modelId="{F9D37516-EBC5-472D-BE2F-8D8DAB249C06}" type="presOf" srcId="{F42C6BAF-5C2E-4248-BB0F-887FF47029BF}" destId="{311AB40D-BF29-4C0C-9EF8-73A0CC80D95D}" srcOrd="0" destOrd="0" presId="urn:microsoft.com/office/officeart/2005/8/layout/cycle3"/>
    <dgm:cxn modelId="{7B4F8118-5579-43EC-9C3C-07D7B7907628}" srcId="{BD7138C5-4783-4345-A3AC-6B77214F3F33}" destId="{27C9C88D-9104-4B0D-8FDA-ACBFF0871704}" srcOrd="2" destOrd="0" parTransId="{A232208C-02B3-438F-B7CB-A2BEA17098AD}" sibTransId="{15FDCA27-68F1-45F7-9852-3932E8473E01}"/>
    <dgm:cxn modelId="{FF1E5731-B3CA-408C-BEA0-356F310AFF87}" srcId="{BD7138C5-4783-4345-A3AC-6B77214F3F33}" destId="{954BCD7F-8683-497E-A3D9-447F2CE5FF25}" srcOrd="0" destOrd="0" parTransId="{3CB8E1C9-89F3-466E-A6D9-A73A03BD3EC8}" sibTransId="{A663239B-A321-401E-ABA8-278F0251C7A6}"/>
    <dgm:cxn modelId="{758DBE5B-8525-4F7A-8B9F-E0297D3CEE33}" type="presOf" srcId="{A663239B-A321-401E-ABA8-278F0251C7A6}" destId="{B7B476A1-49DE-4A2F-9CEE-D24A1C460914}" srcOrd="0" destOrd="0" presId="urn:microsoft.com/office/officeart/2005/8/layout/cycle3"/>
    <dgm:cxn modelId="{B89A8B84-67ED-4A25-AD9F-7446B99C1C88}" type="presOf" srcId="{FE167F6B-5472-4CC3-AC73-26D6450451D0}" destId="{3A970FA4-D76A-4927-AD17-57CE03EE1093}" srcOrd="0" destOrd="0" presId="urn:microsoft.com/office/officeart/2005/8/layout/cycle3"/>
    <dgm:cxn modelId="{2D64A79C-F9F5-4F1E-8FB5-2A041741E3F3}" type="presOf" srcId="{954BCD7F-8683-497E-A3D9-447F2CE5FF25}" destId="{7F60DA56-42EE-4244-931C-975D85ADCEF3}" srcOrd="0" destOrd="0" presId="urn:microsoft.com/office/officeart/2005/8/layout/cycle3"/>
    <dgm:cxn modelId="{7DD2B29E-4E4B-483E-B4CD-3E359E8EF930}" srcId="{BD7138C5-4783-4345-A3AC-6B77214F3F33}" destId="{FE167F6B-5472-4CC3-AC73-26D6450451D0}" srcOrd="3" destOrd="0" parTransId="{F12A0837-2A9E-4620-8320-C08567F284B4}" sibTransId="{C3D0C458-A618-4A6C-A5F9-29B80AE3EB80}"/>
    <dgm:cxn modelId="{6E1F0FBC-1871-4DA5-A5DB-21069904A527}" srcId="{BD7138C5-4783-4345-A3AC-6B77214F3F33}" destId="{F42C6BAF-5C2E-4248-BB0F-887FF47029BF}" srcOrd="1" destOrd="0" parTransId="{184245E1-617A-495A-8037-2C0AAC89CCF3}" sibTransId="{40272C36-D8A3-41FE-B821-AA30E52EE583}"/>
    <dgm:cxn modelId="{4F4124F3-E174-4781-AC80-9BBB47053E1C}" type="presOf" srcId="{27C9C88D-9104-4B0D-8FDA-ACBFF0871704}" destId="{162B9207-41FF-4E7F-9FAE-FEA926E45E15}" srcOrd="0" destOrd="0" presId="urn:microsoft.com/office/officeart/2005/8/layout/cycle3"/>
    <dgm:cxn modelId="{8FBB26F5-D8C7-44F4-AC67-B28B128E09A7}" type="presOf" srcId="{BD7138C5-4783-4345-A3AC-6B77214F3F33}" destId="{1FB3F43C-7E8B-4508-8D8E-DDCBF2C14130}" srcOrd="0" destOrd="0" presId="urn:microsoft.com/office/officeart/2005/8/layout/cycle3"/>
    <dgm:cxn modelId="{7AFD77FA-A102-4497-8A9E-261D74B9C25D}" type="presParOf" srcId="{1FB3F43C-7E8B-4508-8D8E-DDCBF2C14130}" destId="{A9B4EC48-2D86-4CCD-BB06-FFEE0C9AF09F}" srcOrd="0" destOrd="0" presId="urn:microsoft.com/office/officeart/2005/8/layout/cycle3"/>
    <dgm:cxn modelId="{D4A8A3A4-7B0D-4724-A672-CE8E4289AE76}" type="presParOf" srcId="{A9B4EC48-2D86-4CCD-BB06-FFEE0C9AF09F}" destId="{7F60DA56-42EE-4244-931C-975D85ADCEF3}" srcOrd="0" destOrd="0" presId="urn:microsoft.com/office/officeart/2005/8/layout/cycle3"/>
    <dgm:cxn modelId="{51E3763A-06D7-42B1-9EE5-020CF97CC80C}" type="presParOf" srcId="{A9B4EC48-2D86-4CCD-BB06-FFEE0C9AF09F}" destId="{B7B476A1-49DE-4A2F-9CEE-D24A1C460914}" srcOrd="1" destOrd="0" presId="urn:microsoft.com/office/officeart/2005/8/layout/cycle3"/>
    <dgm:cxn modelId="{98F3E24B-509A-4EBA-9DB1-28B171FEDA39}" type="presParOf" srcId="{A9B4EC48-2D86-4CCD-BB06-FFEE0C9AF09F}" destId="{311AB40D-BF29-4C0C-9EF8-73A0CC80D95D}" srcOrd="2" destOrd="0" presId="urn:microsoft.com/office/officeart/2005/8/layout/cycle3"/>
    <dgm:cxn modelId="{EDAD7245-DEB0-45FB-B7C0-65635EC1390D}" type="presParOf" srcId="{A9B4EC48-2D86-4CCD-BB06-FFEE0C9AF09F}" destId="{162B9207-41FF-4E7F-9FAE-FEA926E45E15}" srcOrd="3" destOrd="0" presId="urn:microsoft.com/office/officeart/2005/8/layout/cycle3"/>
    <dgm:cxn modelId="{6B0B99CD-32F8-4EE5-92E3-911E1CFD052F}" type="presParOf" srcId="{A9B4EC48-2D86-4CCD-BB06-FFEE0C9AF09F}" destId="{3A970FA4-D76A-4927-AD17-57CE03EE1093}"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7724CE1-33BB-45B2-BD9E-EE99E271BC7B}"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56196C95-BF69-4073-91BD-454FC5FE7809}">
      <dgm:prSet/>
      <dgm:spPr/>
      <dgm:t>
        <a:bodyPr/>
        <a:lstStyle/>
        <a:p>
          <a:r>
            <a:rPr lang="es-MX"/>
            <a:t>COMBINAR TAREAS</a:t>
          </a:r>
          <a:r>
            <a:rPr lang="es-AR"/>
            <a:t>.</a:t>
          </a:r>
          <a:endParaRPr lang="en-US"/>
        </a:p>
      </dgm:t>
    </dgm:pt>
    <dgm:pt modelId="{24F28860-E655-41FE-A2CC-C42F7208EE06}" type="parTrans" cxnId="{F098E2C1-A7AB-4524-8E19-6CD9620AF84A}">
      <dgm:prSet/>
      <dgm:spPr/>
      <dgm:t>
        <a:bodyPr/>
        <a:lstStyle/>
        <a:p>
          <a:endParaRPr lang="en-US"/>
        </a:p>
      </dgm:t>
    </dgm:pt>
    <dgm:pt modelId="{C793ACD2-31CB-4DAE-949F-E12FB7CD7B2B}" type="sibTrans" cxnId="{F098E2C1-A7AB-4524-8E19-6CD9620AF84A}">
      <dgm:prSet/>
      <dgm:spPr/>
      <dgm:t>
        <a:bodyPr/>
        <a:lstStyle/>
        <a:p>
          <a:endParaRPr lang="en-US"/>
        </a:p>
      </dgm:t>
    </dgm:pt>
    <dgm:pt modelId="{4A16C43C-2035-48C3-B8B8-A1D7D5824A88}">
      <dgm:prSet/>
      <dgm:spPr/>
      <dgm:t>
        <a:bodyPr/>
        <a:lstStyle/>
        <a:p>
          <a:r>
            <a:rPr lang="es-AR"/>
            <a:t>ORGANIZAR UNIDADES LABORALES NATURALES. TAREAS QUE FORMEN UN TODO IDENTIFICABLE Y SIGNIFICATIVO APRA QUE EL EMPLEADO SE SIENTA MÁS DUEÑO DEL TRABAJO.</a:t>
          </a:r>
          <a:endParaRPr lang="en-US"/>
        </a:p>
      </dgm:t>
    </dgm:pt>
    <dgm:pt modelId="{17B5A72C-1936-4C0C-87C3-29AB1665B71C}" type="parTrans" cxnId="{4D08C4A1-0797-4AEF-93D9-83617E1D6498}">
      <dgm:prSet/>
      <dgm:spPr/>
      <dgm:t>
        <a:bodyPr/>
        <a:lstStyle/>
        <a:p>
          <a:endParaRPr lang="en-US"/>
        </a:p>
      </dgm:t>
    </dgm:pt>
    <dgm:pt modelId="{1388B3EF-23DC-4E03-8D93-F7942C3103D7}" type="sibTrans" cxnId="{4D08C4A1-0797-4AEF-93D9-83617E1D6498}">
      <dgm:prSet/>
      <dgm:spPr/>
      <dgm:t>
        <a:bodyPr/>
        <a:lstStyle/>
        <a:p>
          <a:endParaRPr lang="en-US"/>
        </a:p>
      </dgm:t>
    </dgm:pt>
    <dgm:pt modelId="{AB2DE61B-FBBC-4918-BABF-2CFC3E26A9A8}">
      <dgm:prSet/>
      <dgm:spPr/>
      <dgm:t>
        <a:bodyPr/>
        <a:lstStyle/>
        <a:p>
          <a:r>
            <a:rPr lang="es-AR"/>
            <a:t>ESTABLECER RELACIONES CON LOS CLIENTES (INTERNOS O EXTERNOS)             (LOS TRABAJADORES).</a:t>
          </a:r>
          <a:endParaRPr lang="en-US"/>
        </a:p>
      </dgm:t>
    </dgm:pt>
    <dgm:pt modelId="{F096F8DC-F3A3-4399-9252-529D35B3A7CD}" type="parTrans" cxnId="{69161418-B821-4D34-8872-1C52A68A872C}">
      <dgm:prSet/>
      <dgm:spPr/>
      <dgm:t>
        <a:bodyPr/>
        <a:lstStyle/>
        <a:p>
          <a:endParaRPr lang="en-US"/>
        </a:p>
      </dgm:t>
    </dgm:pt>
    <dgm:pt modelId="{D960E744-7077-4355-9B01-B1E2BCDB7955}" type="sibTrans" cxnId="{69161418-B821-4D34-8872-1C52A68A872C}">
      <dgm:prSet/>
      <dgm:spPr/>
      <dgm:t>
        <a:bodyPr/>
        <a:lstStyle/>
        <a:p>
          <a:endParaRPr lang="en-US"/>
        </a:p>
      </dgm:t>
    </dgm:pt>
    <dgm:pt modelId="{084DBA5E-5072-4F20-8BEE-0E0D9CAE14C1}">
      <dgm:prSet/>
      <dgm:spPr/>
      <dgm:t>
        <a:bodyPr/>
        <a:lstStyle/>
        <a:p>
          <a:r>
            <a:rPr lang="es-AR"/>
            <a:t>ESTABLECER RELACIONES CON LOS CLIENTES (INTERNOS O EXTERNOS).</a:t>
          </a:r>
          <a:endParaRPr lang="en-US"/>
        </a:p>
      </dgm:t>
    </dgm:pt>
    <dgm:pt modelId="{07CB84D6-A902-4150-9322-748712D3CA72}" type="parTrans" cxnId="{C4915C15-398A-4EE3-ACE0-936FEBC0BC90}">
      <dgm:prSet/>
      <dgm:spPr/>
      <dgm:t>
        <a:bodyPr/>
        <a:lstStyle/>
        <a:p>
          <a:endParaRPr lang="en-US"/>
        </a:p>
      </dgm:t>
    </dgm:pt>
    <dgm:pt modelId="{82E7D8D5-658B-4EAD-B1A3-356625A17907}" type="sibTrans" cxnId="{C4915C15-398A-4EE3-ACE0-936FEBC0BC90}">
      <dgm:prSet/>
      <dgm:spPr/>
      <dgm:t>
        <a:bodyPr/>
        <a:lstStyle/>
        <a:p>
          <a:endParaRPr lang="en-US"/>
        </a:p>
      </dgm:t>
    </dgm:pt>
    <dgm:pt modelId="{0E1848C1-E5AB-4FE7-BE13-279F4CF52BB4}">
      <dgm:prSet/>
      <dgm:spPr/>
      <dgm:t>
        <a:bodyPr/>
        <a:lstStyle/>
        <a:p>
          <a:r>
            <a:rPr lang="es-AR"/>
            <a:t>ABRIR CANALES DE RETROALIMENTACIÓN.</a:t>
          </a:r>
          <a:endParaRPr lang="en-US"/>
        </a:p>
      </dgm:t>
    </dgm:pt>
    <dgm:pt modelId="{DCB1EA3F-270A-448F-9C95-56DFADE0C3B0}" type="parTrans" cxnId="{86DB23C9-06BA-4384-899E-3BF3D0F2B8CF}">
      <dgm:prSet/>
      <dgm:spPr/>
      <dgm:t>
        <a:bodyPr/>
        <a:lstStyle/>
        <a:p>
          <a:endParaRPr lang="en-US"/>
        </a:p>
      </dgm:t>
    </dgm:pt>
    <dgm:pt modelId="{965D1632-D0CB-4A2E-8293-4AE0BD8E2DEC}" type="sibTrans" cxnId="{86DB23C9-06BA-4384-899E-3BF3D0F2B8CF}">
      <dgm:prSet/>
      <dgm:spPr/>
      <dgm:t>
        <a:bodyPr/>
        <a:lstStyle/>
        <a:p>
          <a:endParaRPr lang="en-US"/>
        </a:p>
      </dgm:t>
    </dgm:pt>
    <dgm:pt modelId="{76EA5EAD-7848-451C-9225-8CC11583C6CA}" type="pres">
      <dgm:prSet presAssocID="{27724CE1-33BB-45B2-BD9E-EE99E271BC7B}" presName="outerComposite" presStyleCnt="0">
        <dgm:presLayoutVars>
          <dgm:chMax val="5"/>
          <dgm:dir/>
          <dgm:resizeHandles val="exact"/>
        </dgm:presLayoutVars>
      </dgm:prSet>
      <dgm:spPr/>
    </dgm:pt>
    <dgm:pt modelId="{78BDDAD6-88C9-4F73-BD96-65AA4290E7F8}" type="pres">
      <dgm:prSet presAssocID="{27724CE1-33BB-45B2-BD9E-EE99E271BC7B}" presName="dummyMaxCanvas" presStyleCnt="0">
        <dgm:presLayoutVars/>
      </dgm:prSet>
      <dgm:spPr/>
    </dgm:pt>
    <dgm:pt modelId="{7A4B3870-8A96-4766-AD1C-644D604A0251}" type="pres">
      <dgm:prSet presAssocID="{27724CE1-33BB-45B2-BD9E-EE99E271BC7B}" presName="FiveNodes_1" presStyleLbl="node1" presStyleIdx="0" presStyleCnt="5">
        <dgm:presLayoutVars>
          <dgm:bulletEnabled val="1"/>
        </dgm:presLayoutVars>
      </dgm:prSet>
      <dgm:spPr/>
    </dgm:pt>
    <dgm:pt modelId="{8566BFAD-B068-46E7-9D57-0102A07A277D}" type="pres">
      <dgm:prSet presAssocID="{27724CE1-33BB-45B2-BD9E-EE99E271BC7B}" presName="FiveNodes_2" presStyleLbl="node1" presStyleIdx="1" presStyleCnt="5">
        <dgm:presLayoutVars>
          <dgm:bulletEnabled val="1"/>
        </dgm:presLayoutVars>
      </dgm:prSet>
      <dgm:spPr/>
    </dgm:pt>
    <dgm:pt modelId="{96B39C64-429F-4086-B49F-A8248328D013}" type="pres">
      <dgm:prSet presAssocID="{27724CE1-33BB-45B2-BD9E-EE99E271BC7B}" presName="FiveNodes_3" presStyleLbl="node1" presStyleIdx="2" presStyleCnt="5">
        <dgm:presLayoutVars>
          <dgm:bulletEnabled val="1"/>
        </dgm:presLayoutVars>
      </dgm:prSet>
      <dgm:spPr/>
    </dgm:pt>
    <dgm:pt modelId="{A8771A1B-F87C-41F4-B357-2B0C264CCF3C}" type="pres">
      <dgm:prSet presAssocID="{27724CE1-33BB-45B2-BD9E-EE99E271BC7B}" presName="FiveNodes_4" presStyleLbl="node1" presStyleIdx="3" presStyleCnt="5">
        <dgm:presLayoutVars>
          <dgm:bulletEnabled val="1"/>
        </dgm:presLayoutVars>
      </dgm:prSet>
      <dgm:spPr/>
    </dgm:pt>
    <dgm:pt modelId="{DDCF7F54-F179-471A-80A7-B4B3356D300E}" type="pres">
      <dgm:prSet presAssocID="{27724CE1-33BB-45B2-BD9E-EE99E271BC7B}" presName="FiveNodes_5" presStyleLbl="node1" presStyleIdx="4" presStyleCnt="5">
        <dgm:presLayoutVars>
          <dgm:bulletEnabled val="1"/>
        </dgm:presLayoutVars>
      </dgm:prSet>
      <dgm:spPr/>
    </dgm:pt>
    <dgm:pt modelId="{836DD1F7-B874-4B20-AD25-CFF617DAA465}" type="pres">
      <dgm:prSet presAssocID="{27724CE1-33BB-45B2-BD9E-EE99E271BC7B}" presName="FiveConn_1-2" presStyleLbl="fgAccFollowNode1" presStyleIdx="0" presStyleCnt="4">
        <dgm:presLayoutVars>
          <dgm:bulletEnabled val="1"/>
        </dgm:presLayoutVars>
      </dgm:prSet>
      <dgm:spPr/>
    </dgm:pt>
    <dgm:pt modelId="{DF02E8B1-C68A-4BDF-9825-E3A7C53EB755}" type="pres">
      <dgm:prSet presAssocID="{27724CE1-33BB-45B2-BD9E-EE99E271BC7B}" presName="FiveConn_2-3" presStyleLbl="fgAccFollowNode1" presStyleIdx="1" presStyleCnt="4">
        <dgm:presLayoutVars>
          <dgm:bulletEnabled val="1"/>
        </dgm:presLayoutVars>
      </dgm:prSet>
      <dgm:spPr/>
    </dgm:pt>
    <dgm:pt modelId="{42D106E9-1A70-4CA8-A5D7-ECF63588BD92}" type="pres">
      <dgm:prSet presAssocID="{27724CE1-33BB-45B2-BD9E-EE99E271BC7B}" presName="FiveConn_3-4" presStyleLbl="fgAccFollowNode1" presStyleIdx="2" presStyleCnt="4">
        <dgm:presLayoutVars>
          <dgm:bulletEnabled val="1"/>
        </dgm:presLayoutVars>
      </dgm:prSet>
      <dgm:spPr/>
    </dgm:pt>
    <dgm:pt modelId="{0F1F5131-25C2-4F68-B243-C436470FCEF3}" type="pres">
      <dgm:prSet presAssocID="{27724CE1-33BB-45B2-BD9E-EE99E271BC7B}" presName="FiveConn_4-5" presStyleLbl="fgAccFollowNode1" presStyleIdx="3" presStyleCnt="4">
        <dgm:presLayoutVars>
          <dgm:bulletEnabled val="1"/>
        </dgm:presLayoutVars>
      </dgm:prSet>
      <dgm:spPr/>
    </dgm:pt>
    <dgm:pt modelId="{73051169-F58D-47C6-913F-3926848EE1B3}" type="pres">
      <dgm:prSet presAssocID="{27724CE1-33BB-45B2-BD9E-EE99E271BC7B}" presName="FiveNodes_1_text" presStyleLbl="node1" presStyleIdx="4" presStyleCnt="5">
        <dgm:presLayoutVars>
          <dgm:bulletEnabled val="1"/>
        </dgm:presLayoutVars>
      </dgm:prSet>
      <dgm:spPr/>
    </dgm:pt>
    <dgm:pt modelId="{3AF32194-1DD9-42B1-8A3F-C08AF384E1DF}" type="pres">
      <dgm:prSet presAssocID="{27724CE1-33BB-45B2-BD9E-EE99E271BC7B}" presName="FiveNodes_2_text" presStyleLbl="node1" presStyleIdx="4" presStyleCnt="5">
        <dgm:presLayoutVars>
          <dgm:bulletEnabled val="1"/>
        </dgm:presLayoutVars>
      </dgm:prSet>
      <dgm:spPr/>
    </dgm:pt>
    <dgm:pt modelId="{F1D5C9C2-1B47-4BC5-B561-D96FFB2D5914}" type="pres">
      <dgm:prSet presAssocID="{27724CE1-33BB-45B2-BD9E-EE99E271BC7B}" presName="FiveNodes_3_text" presStyleLbl="node1" presStyleIdx="4" presStyleCnt="5">
        <dgm:presLayoutVars>
          <dgm:bulletEnabled val="1"/>
        </dgm:presLayoutVars>
      </dgm:prSet>
      <dgm:spPr/>
    </dgm:pt>
    <dgm:pt modelId="{6D3544B3-BBCA-4B60-A3E1-16D31632AF83}" type="pres">
      <dgm:prSet presAssocID="{27724CE1-33BB-45B2-BD9E-EE99E271BC7B}" presName="FiveNodes_4_text" presStyleLbl="node1" presStyleIdx="4" presStyleCnt="5">
        <dgm:presLayoutVars>
          <dgm:bulletEnabled val="1"/>
        </dgm:presLayoutVars>
      </dgm:prSet>
      <dgm:spPr/>
    </dgm:pt>
    <dgm:pt modelId="{8A2A51C6-7B5C-4897-89C4-F10F041699F4}" type="pres">
      <dgm:prSet presAssocID="{27724CE1-33BB-45B2-BD9E-EE99E271BC7B}" presName="FiveNodes_5_text" presStyleLbl="node1" presStyleIdx="4" presStyleCnt="5">
        <dgm:presLayoutVars>
          <dgm:bulletEnabled val="1"/>
        </dgm:presLayoutVars>
      </dgm:prSet>
      <dgm:spPr/>
    </dgm:pt>
  </dgm:ptLst>
  <dgm:cxnLst>
    <dgm:cxn modelId="{38E0D810-C31B-4ED9-AD78-822C05749A56}" type="presOf" srcId="{27724CE1-33BB-45B2-BD9E-EE99E271BC7B}" destId="{76EA5EAD-7848-451C-9225-8CC11583C6CA}" srcOrd="0" destOrd="0" presId="urn:microsoft.com/office/officeart/2005/8/layout/vProcess5"/>
    <dgm:cxn modelId="{C4915C15-398A-4EE3-ACE0-936FEBC0BC90}" srcId="{27724CE1-33BB-45B2-BD9E-EE99E271BC7B}" destId="{084DBA5E-5072-4F20-8BEE-0E0D9CAE14C1}" srcOrd="3" destOrd="0" parTransId="{07CB84D6-A902-4150-9322-748712D3CA72}" sibTransId="{82E7D8D5-658B-4EAD-B1A3-356625A17907}"/>
    <dgm:cxn modelId="{69161418-B821-4D34-8872-1C52A68A872C}" srcId="{27724CE1-33BB-45B2-BD9E-EE99E271BC7B}" destId="{AB2DE61B-FBBC-4918-BABF-2CFC3E26A9A8}" srcOrd="2" destOrd="0" parTransId="{F096F8DC-F3A3-4399-9252-529D35B3A7CD}" sibTransId="{D960E744-7077-4355-9B01-B1E2BCDB7955}"/>
    <dgm:cxn modelId="{92CE661F-78B6-4D81-B39D-22D083D4057A}" type="presOf" srcId="{AB2DE61B-FBBC-4918-BABF-2CFC3E26A9A8}" destId="{F1D5C9C2-1B47-4BC5-B561-D96FFB2D5914}" srcOrd="1" destOrd="0" presId="urn:microsoft.com/office/officeart/2005/8/layout/vProcess5"/>
    <dgm:cxn modelId="{E3DF1D34-A7B1-469D-A9CC-1318F0C6CFB7}" type="presOf" srcId="{4A16C43C-2035-48C3-B8B8-A1D7D5824A88}" destId="{3AF32194-1DD9-42B1-8A3F-C08AF384E1DF}" srcOrd="1" destOrd="0" presId="urn:microsoft.com/office/officeart/2005/8/layout/vProcess5"/>
    <dgm:cxn modelId="{1E1A7138-17BD-42CB-915F-763F6AD97686}" type="presOf" srcId="{4A16C43C-2035-48C3-B8B8-A1D7D5824A88}" destId="{8566BFAD-B068-46E7-9D57-0102A07A277D}" srcOrd="0" destOrd="0" presId="urn:microsoft.com/office/officeart/2005/8/layout/vProcess5"/>
    <dgm:cxn modelId="{867D7E5C-97C4-44DA-8B06-F76C7F245DFB}" type="presOf" srcId="{AB2DE61B-FBBC-4918-BABF-2CFC3E26A9A8}" destId="{96B39C64-429F-4086-B49F-A8248328D013}" srcOrd="0" destOrd="0" presId="urn:microsoft.com/office/officeart/2005/8/layout/vProcess5"/>
    <dgm:cxn modelId="{9365995D-973C-44DA-9999-38EA332B6A60}" type="presOf" srcId="{D960E744-7077-4355-9B01-B1E2BCDB7955}" destId="{42D106E9-1A70-4CA8-A5D7-ECF63588BD92}" srcOrd="0" destOrd="0" presId="urn:microsoft.com/office/officeart/2005/8/layout/vProcess5"/>
    <dgm:cxn modelId="{BFCE5462-CD8A-4A5B-8487-9449C0E04323}" type="presOf" srcId="{0E1848C1-E5AB-4FE7-BE13-279F4CF52BB4}" destId="{DDCF7F54-F179-471A-80A7-B4B3356D300E}" srcOrd="0" destOrd="0" presId="urn:microsoft.com/office/officeart/2005/8/layout/vProcess5"/>
    <dgm:cxn modelId="{33F91C46-7730-41F7-BD8E-B9F7893B6935}" type="presOf" srcId="{084DBA5E-5072-4F20-8BEE-0E0D9CAE14C1}" destId="{6D3544B3-BBCA-4B60-A3E1-16D31632AF83}" srcOrd="1" destOrd="0" presId="urn:microsoft.com/office/officeart/2005/8/layout/vProcess5"/>
    <dgm:cxn modelId="{BEFDF46E-7094-4E69-9646-141557D0BF60}" type="presOf" srcId="{084DBA5E-5072-4F20-8BEE-0E0D9CAE14C1}" destId="{A8771A1B-F87C-41F4-B357-2B0C264CCF3C}" srcOrd="0" destOrd="0" presId="urn:microsoft.com/office/officeart/2005/8/layout/vProcess5"/>
    <dgm:cxn modelId="{5D7D2174-304D-4B0F-AE03-67D0DCBB7FCE}" type="presOf" srcId="{1388B3EF-23DC-4E03-8D93-F7942C3103D7}" destId="{DF02E8B1-C68A-4BDF-9825-E3A7C53EB755}" srcOrd="0" destOrd="0" presId="urn:microsoft.com/office/officeart/2005/8/layout/vProcess5"/>
    <dgm:cxn modelId="{BD1EF899-97F7-4365-969F-8871DD7867A1}" type="presOf" srcId="{56196C95-BF69-4073-91BD-454FC5FE7809}" destId="{7A4B3870-8A96-4766-AD1C-644D604A0251}" srcOrd="0" destOrd="0" presId="urn:microsoft.com/office/officeart/2005/8/layout/vProcess5"/>
    <dgm:cxn modelId="{79CC9B9A-A3A8-4949-A071-C4791A0461AE}" type="presOf" srcId="{56196C95-BF69-4073-91BD-454FC5FE7809}" destId="{73051169-F58D-47C6-913F-3926848EE1B3}" srcOrd="1" destOrd="0" presId="urn:microsoft.com/office/officeart/2005/8/layout/vProcess5"/>
    <dgm:cxn modelId="{D3A772A0-2CD3-42C5-95D1-A1AA3E07A06C}" type="presOf" srcId="{82E7D8D5-658B-4EAD-B1A3-356625A17907}" destId="{0F1F5131-25C2-4F68-B243-C436470FCEF3}" srcOrd="0" destOrd="0" presId="urn:microsoft.com/office/officeart/2005/8/layout/vProcess5"/>
    <dgm:cxn modelId="{4D08C4A1-0797-4AEF-93D9-83617E1D6498}" srcId="{27724CE1-33BB-45B2-BD9E-EE99E271BC7B}" destId="{4A16C43C-2035-48C3-B8B8-A1D7D5824A88}" srcOrd="1" destOrd="0" parTransId="{17B5A72C-1936-4C0C-87C3-29AB1665B71C}" sibTransId="{1388B3EF-23DC-4E03-8D93-F7942C3103D7}"/>
    <dgm:cxn modelId="{F098E2C1-A7AB-4524-8E19-6CD9620AF84A}" srcId="{27724CE1-33BB-45B2-BD9E-EE99E271BC7B}" destId="{56196C95-BF69-4073-91BD-454FC5FE7809}" srcOrd="0" destOrd="0" parTransId="{24F28860-E655-41FE-A2CC-C42F7208EE06}" sibTransId="{C793ACD2-31CB-4DAE-949F-E12FB7CD7B2B}"/>
    <dgm:cxn modelId="{86DB23C9-06BA-4384-899E-3BF3D0F2B8CF}" srcId="{27724CE1-33BB-45B2-BD9E-EE99E271BC7B}" destId="{0E1848C1-E5AB-4FE7-BE13-279F4CF52BB4}" srcOrd="4" destOrd="0" parTransId="{DCB1EA3F-270A-448F-9C95-56DFADE0C3B0}" sibTransId="{965D1632-D0CB-4A2E-8293-4AE0BD8E2DEC}"/>
    <dgm:cxn modelId="{3248F2F3-A214-429C-9665-36C69C43DE0B}" type="presOf" srcId="{0E1848C1-E5AB-4FE7-BE13-279F4CF52BB4}" destId="{8A2A51C6-7B5C-4897-89C4-F10F041699F4}" srcOrd="1" destOrd="0" presId="urn:microsoft.com/office/officeart/2005/8/layout/vProcess5"/>
    <dgm:cxn modelId="{7896EFF4-677E-43DA-8CCE-EF34B8101059}" type="presOf" srcId="{C793ACD2-31CB-4DAE-949F-E12FB7CD7B2B}" destId="{836DD1F7-B874-4B20-AD25-CFF617DAA465}" srcOrd="0" destOrd="0" presId="urn:microsoft.com/office/officeart/2005/8/layout/vProcess5"/>
    <dgm:cxn modelId="{8B342F6C-9104-4E14-8C4F-8E8BCE655693}" type="presParOf" srcId="{76EA5EAD-7848-451C-9225-8CC11583C6CA}" destId="{78BDDAD6-88C9-4F73-BD96-65AA4290E7F8}" srcOrd="0" destOrd="0" presId="urn:microsoft.com/office/officeart/2005/8/layout/vProcess5"/>
    <dgm:cxn modelId="{7E19B0E9-CDCF-4695-8F9B-188014385BAB}" type="presParOf" srcId="{76EA5EAD-7848-451C-9225-8CC11583C6CA}" destId="{7A4B3870-8A96-4766-AD1C-644D604A0251}" srcOrd="1" destOrd="0" presId="urn:microsoft.com/office/officeart/2005/8/layout/vProcess5"/>
    <dgm:cxn modelId="{0BCF0944-9406-43AD-9A0A-EE05FBBEB36C}" type="presParOf" srcId="{76EA5EAD-7848-451C-9225-8CC11583C6CA}" destId="{8566BFAD-B068-46E7-9D57-0102A07A277D}" srcOrd="2" destOrd="0" presId="urn:microsoft.com/office/officeart/2005/8/layout/vProcess5"/>
    <dgm:cxn modelId="{268DE329-D4F3-4351-9171-A8C3571853B2}" type="presParOf" srcId="{76EA5EAD-7848-451C-9225-8CC11583C6CA}" destId="{96B39C64-429F-4086-B49F-A8248328D013}" srcOrd="3" destOrd="0" presId="urn:microsoft.com/office/officeart/2005/8/layout/vProcess5"/>
    <dgm:cxn modelId="{F9C1C3CE-0E6A-4647-B1CE-CE456D7A0B5D}" type="presParOf" srcId="{76EA5EAD-7848-451C-9225-8CC11583C6CA}" destId="{A8771A1B-F87C-41F4-B357-2B0C264CCF3C}" srcOrd="4" destOrd="0" presId="urn:microsoft.com/office/officeart/2005/8/layout/vProcess5"/>
    <dgm:cxn modelId="{AE90F0C3-4019-4256-9C00-5ECF111E7F43}" type="presParOf" srcId="{76EA5EAD-7848-451C-9225-8CC11583C6CA}" destId="{DDCF7F54-F179-471A-80A7-B4B3356D300E}" srcOrd="5" destOrd="0" presId="urn:microsoft.com/office/officeart/2005/8/layout/vProcess5"/>
    <dgm:cxn modelId="{82B32161-271B-4886-9110-2B6E20EE1437}" type="presParOf" srcId="{76EA5EAD-7848-451C-9225-8CC11583C6CA}" destId="{836DD1F7-B874-4B20-AD25-CFF617DAA465}" srcOrd="6" destOrd="0" presId="urn:microsoft.com/office/officeart/2005/8/layout/vProcess5"/>
    <dgm:cxn modelId="{9E844C43-627C-46FE-930F-05B3DD6CBBAA}" type="presParOf" srcId="{76EA5EAD-7848-451C-9225-8CC11583C6CA}" destId="{DF02E8B1-C68A-4BDF-9825-E3A7C53EB755}" srcOrd="7" destOrd="0" presId="urn:microsoft.com/office/officeart/2005/8/layout/vProcess5"/>
    <dgm:cxn modelId="{CE8374B1-CE27-4806-9BCA-1DCAFF5FFEEB}" type="presParOf" srcId="{76EA5EAD-7848-451C-9225-8CC11583C6CA}" destId="{42D106E9-1A70-4CA8-A5D7-ECF63588BD92}" srcOrd="8" destOrd="0" presId="urn:microsoft.com/office/officeart/2005/8/layout/vProcess5"/>
    <dgm:cxn modelId="{46B9C0FF-A1ED-4C32-911F-4F059E47C28A}" type="presParOf" srcId="{76EA5EAD-7848-451C-9225-8CC11583C6CA}" destId="{0F1F5131-25C2-4F68-B243-C436470FCEF3}" srcOrd="9" destOrd="0" presId="urn:microsoft.com/office/officeart/2005/8/layout/vProcess5"/>
    <dgm:cxn modelId="{A4B0AFB3-A8F5-42A3-821F-77AF7C0E46F3}" type="presParOf" srcId="{76EA5EAD-7848-451C-9225-8CC11583C6CA}" destId="{73051169-F58D-47C6-913F-3926848EE1B3}" srcOrd="10" destOrd="0" presId="urn:microsoft.com/office/officeart/2005/8/layout/vProcess5"/>
    <dgm:cxn modelId="{D74B030E-8335-4FC7-B4AD-A1CE253EB6A4}" type="presParOf" srcId="{76EA5EAD-7848-451C-9225-8CC11583C6CA}" destId="{3AF32194-1DD9-42B1-8A3F-C08AF384E1DF}" srcOrd="11" destOrd="0" presId="urn:microsoft.com/office/officeart/2005/8/layout/vProcess5"/>
    <dgm:cxn modelId="{96761FA8-DDC8-4646-8246-D3C4DD7734F1}" type="presParOf" srcId="{76EA5EAD-7848-451C-9225-8CC11583C6CA}" destId="{F1D5C9C2-1B47-4BC5-B561-D96FFB2D5914}" srcOrd="12" destOrd="0" presId="urn:microsoft.com/office/officeart/2005/8/layout/vProcess5"/>
    <dgm:cxn modelId="{7B5FA4CB-4196-4AC5-B014-E716F43C293F}" type="presParOf" srcId="{76EA5EAD-7848-451C-9225-8CC11583C6CA}" destId="{6D3544B3-BBCA-4B60-A3E1-16D31632AF83}" srcOrd="13" destOrd="0" presId="urn:microsoft.com/office/officeart/2005/8/layout/vProcess5"/>
    <dgm:cxn modelId="{896849B7-C270-4DC4-8EA0-5702A44C6904}" type="presParOf" srcId="{76EA5EAD-7848-451C-9225-8CC11583C6CA}" destId="{8A2A51C6-7B5C-4897-89C4-F10F041699F4}"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7EF3355-76D9-4C21-A1AA-8F6D25776A2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FE3A329-CFC8-460A-BE8C-7AE821C91062}">
      <dgm:prSet/>
      <dgm:spPr/>
      <dgm:t>
        <a:bodyPr/>
        <a:lstStyle/>
        <a:p>
          <a:r>
            <a:rPr lang="es-MX" b="1" u="sng" dirty="0"/>
            <a:t>PERSPECTIVA PROACTIVA DEL DISEÑO DEL TRABAJO</a:t>
          </a:r>
          <a:r>
            <a:rPr lang="es-MX" dirty="0"/>
            <a:t>: PUNTO DE VISTA SOBRE EL DISEÑO DE PUESTOS EN EL QUE SE CONSIDERA QUE LOS EMPLEADOS TOMAN LA INICIATIVA PARA CAMBIAR LA FORMA EN QUE SE REALIZA EL TRABAJO</a:t>
          </a:r>
          <a:endParaRPr lang="en-US" dirty="0"/>
        </a:p>
      </dgm:t>
    </dgm:pt>
    <dgm:pt modelId="{4E09B62D-77E4-4862-84B4-768C4A8A92CE}" type="parTrans" cxnId="{01EA0A14-6D76-4E92-B9AE-17F09327CCDB}">
      <dgm:prSet/>
      <dgm:spPr/>
      <dgm:t>
        <a:bodyPr/>
        <a:lstStyle/>
        <a:p>
          <a:endParaRPr lang="en-US"/>
        </a:p>
      </dgm:t>
    </dgm:pt>
    <dgm:pt modelId="{E816D661-0B22-4170-A5F8-57ACD2630814}" type="sibTrans" cxnId="{01EA0A14-6D76-4E92-B9AE-17F09327CCDB}">
      <dgm:prSet/>
      <dgm:spPr/>
      <dgm:t>
        <a:bodyPr/>
        <a:lstStyle/>
        <a:p>
          <a:endParaRPr lang="en-US"/>
        </a:p>
      </dgm:t>
    </dgm:pt>
    <dgm:pt modelId="{3961D249-C612-4C38-A101-41755BFA871B}" type="pres">
      <dgm:prSet presAssocID="{A7EF3355-76D9-4C21-A1AA-8F6D25776A28}" presName="linear" presStyleCnt="0">
        <dgm:presLayoutVars>
          <dgm:animLvl val="lvl"/>
          <dgm:resizeHandles val="exact"/>
        </dgm:presLayoutVars>
      </dgm:prSet>
      <dgm:spPr/>
    </dgm:pt>
    <dgm:pt modelId="{D629CE14-AC1E-4F3B-8D16-0466DAA1F489}" type="pres">
      <dgm:prSet presAssocID="{5FE3A329-CFC8-460A-BE8C-7AE821C91062}" presName="parentText" presStyleLbl="node1" presStyleIdx="0" presStyleCnt="1" custScaleY="43329">
        <dgm:presLayoutVars>
          <dgm:chMax val="0"/>
          <dgm:bulletEnabled val="1"/>
        </dgm:presLayoutVars>
      </dgm:prSet>
      <dgm:spPr/>
    </dgm:pt>
  </dgm:ptLst>
  <dgm:cxnLst>
    <dgm:cxn modelId="{01EA0A14-6D76-4E92-B9AE-17F09327CCDB}" srcId="{A7EF3355-76D9-4C21-A1AA-8F6D25776A28}" destId="{5FE3A329-CFC8-460A-BE8C-7AE821C91062}" srcOrd="0" destOrd="0" parTransId="{4E09B62D-77E4-4862-84B4-768C4A8A92CE}" sibTransId="{E816D661-0B22-4170-A5F8-57ACD2630814}"/>
    <dgm:cxn modelId="{F1A79151-6349-4951-85AD-579221DB1117}" type="presOf" srcId="{A7EF3355-76D9-4C21-A1AA-8F6D25776A28}" destId="{3961D249-C612-4C38-A101-41755BFA871B}" srcOrd="0" destOrd="0" presId="urn:microsoft.com/office/officeart/2005/8/layout/vList2"/>
    <dgm:cxn modelId="{71AB03DB-80EF-4A40-961A-6BA39684195F}" type="presOf" srcId="{5FE3A329-CFC8-460A-BE8C-7AE821C91062}" destId="{D629CE14-AC1E-4F3B-8D16-0466DAA1F489}" srcOrd="0" destOrd="0" presId="urn:microsoft.com/office/officeart/2005/8/layout/vList2"/>
    <dgm:cxn modelId="{7536AD10-2795-47AC-857B-CA2BA9F5A8DF}" type="presParOf" srcId="{3961D249-C612-4C38-A101-41755BFA871B}" destId="{D629CE14-AC1E-4F3B-8D16-0466DAA1F48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B5B11AF-361B-4D4F-8524-0929BF69E4B3}"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5A889579-902E-4BE0-94C5-010590DB3AF2}">
      <dgm:prSet/>
      <dgm:spPr/>
      <dgm:t>
        <a:bodyPr/>
        <a:lstStyle/>
        <a:p>
          <a:r>
            <a:rPr lang="es-MX"/>
            <a:t>SI UN TRABAJADOR PERCIBE QUE SU PORCIÓN </a:t>
          </a:r>
          <a:r>
            <a:rPr lang="es-MX" b="1"/>
            <a:t>ES EQUITATTIVA </a:t>
          </a:r>
          <a:r>
            <a:rPr lang="es-MX"/>
            <a:t>A LA DE LOS OTROS INDIVIDUOS IMPORTANTES, NO HAY PROBLEMA.</a:t>
          </a:r>
          <a:endParaRPr lang="en-US"/>
        </a:p>
      </dgm:t>
    </dgm:pt>
    <dgm:pt modelId="{5042ED2B-4EEB-40BD-9699-6287869BAA85}" type="parTrans" cxnId="{7C5C296A-C4D4-4B23-9EA9-DFC5CB34CA5C}">
      <dgm:prSet/>
      <dgm:spPr/>
      <dgm:t>
        <a:bodyPr/>
        <a:lstStyle/>
        <a:p>
          <a:endParaRPr lang="en-US"/>
        </a:p>
      </dgm:t>
    </dgm:pt>
    <dgm:pt modelId="{EC8ED268-BC91-477B-A278-E9BE0E1DC83D}" type="sibTrans" cxnId="{7C5C296A-C4D4-4B23-9EA9-DFC5CB34CA5C}">
      <dgm:prSet/>
      <dgm:spPr/>
      <dgm:t>
        <a:bodyPr/>
        <a:lstStyle/>
        <a:p>
          <a:endParaRPr lang="en-US"/>
        </a:p>
      </dgm:t>
    </dgm:pt>
    <dgm:pt modelId="{EEEA2B78-0BB9-4DB3-AF59-3E8C8D7C65BD}">
      <dgm:prSet/>
      <dgm:spPr/>
      <dgm:t>
        <a:bodyPr/>
        <a:lstStyle/>
        <a:p>
          <a:r>
            <a:rPr lang="es-MX"/>
            <a:t>SI </a:t>
          </a:r>
          <a:r>
            <a:rPr lang="es-MX" b="1"/>
            <a:t>NO ES EQUITATIVA</a:t>
          </a:r>
          <a:r>
            <a:rPr lang="es-MX"/>
            <a:t>, SE CONSIDERARÁ MÁS O MENOS RECOMPENSADOS.</a:t>
          </a:r>
          <a:endParaRPr lang="en-US"/>
        </a:p>
      </dgm:t>
    </dgm:pt>
    <dgm:pt modelId="{F6B7AD75-A4B1-4167-91AD-0D99522EE8D5}" type="parTrans" cxnId="{C60E3449-1621-4E6D-8A8E-218C5BE2B576}">
      <dgm:prSet/>
      <dgm:spPr/>
      <dgm:t>
        <a:bodyPr/>
        <a:lstStyle/>
        <a:p>
          <a:endParaRPr lang="en-US"/>
        </a:p>
      </dgm:t>
    </dgm:pt>
    <dgm:pt modelId="{44C50B30-E994-4345-A44C-D503045BDC01}" type="sibTrans" cxnId="{C60E3449-1621-4E6D-8A8E-218C5BE2B576}">
      <dgm:prSet/>
      <dgm:spPr/>
      <dgm:t>
        <a:bodyPr/>
        <a:lstStyle/>
        <a:p>
          <a:endParaRPr lang="en-US"/>
        </a:p>
      </dgm:t>
    </dgm:pt>
    <dgm:pt modelId="{50DB313C-D275-4273-9564-BED9FC902012}">
      <dgm:prSet/>
      <dgm:spPr/>
      <dgm:t>
        <a:bodyPr/>
        <a:lstStyle/>
        <a:p>
          <a:r>
            <a:rPr lang="es-MX"/>
            <a:t>CUANDO HAY INEQUIDADES LOS EMPLEADOS TRATAN DE HACER ALGO AL RESPECTO.</a:t>
          </a:r>
          <a:endParaRPr lang="en-US"/>
        </a:p>
      </dgm:t>
    </dgm:pt>
    <dgm:pt modelId="{C360FBBE-CB49-4ED2-95B7-36B0E5DBCBFA}" type="parTrans" cxnId="{D10497ED-D8D9-433F-AF43-38BA62D2E73E}">
      <dgm:prSet/>
      <dgm:spPr/>
      <dgm:t>
        <a:bodyPr/>
        <a:lstStyle/>
        <a:p>
          <a:endParaRPr lang="en-US"/>
        </a:p>
      </dgm:t>
    </dgm:pt>
    <dgm:pt modelId="{02EF43C7-EF63-4055-BE14-BD3DAA7B06DD}" type="sibTrans" cxnId="{D10497ED-D8D9-433F-AF43-38BA62D2E73E}">
      <dgm:prSet/>
      <dgm:spPr/>
      <dgm:t>
        <a:bodyPr/>
        <a:lstStyle/>
        <a:p>
          <a:endParaRPr lang="en-US"/>
        </a:p>
      </dgm:t>
    </dgm:pt>
    <dgm:pt modelId="{4F8CDF94-3283-464F-804A-AE17FA464863}">
      <dgm:prSet/>
      <dgm:spPr/>
      <dgm:t>
        <a:bodyPr/>
        <a:lstStyle/>
        <a:p>
          <a:r>
            <a:rPr lang="es-MX"/>
            <a:t>EL </a:t>
          </a:r>
          <a:r>
            <a:rPr lang="es-MX" b="1"/>
            <a:t>REFERENTE</a:t>
          </a:r>
          <a:r>
            <a:rPr lang="es-MX"/>
            <a:t> ES AQUEL QUE LOS INDIVIDUOS QUE SE COMPARAN PARA EVALUAR LA EQUIDAD. ESTA TIENE TRES CATEGORIAS.</a:t>
          </a:r>
          <a:endParaRPr lang="en-US"/>
        </a:p>
      </dgm:t>
    </dgm:pt>
    <dgm:pt modelId="{CF0283C6-A713-43FC-A7EA-9D7AC8E74D37}" type="parTrans" cxnId="{044DDF28-542C-4EBC-B40D-AA106CECE377}">
      <dgm:prSet/>
      <dgm:spPr/>
      <dgm:t>
        <a:bodyPr/>
        <a:lstStyle/>
        <a:p>
          <a:endParaRPr lang="en-US"/>
        </a:p>
      </dgm:t>
    </dgm:pt>
    <dgm:pt modelId="{099ADDE3-C464-42B4-B222-21157FD21957}" type="sibTrans" cxnId="{044DDF28-542C-4EBC-B40D-AA106CECE377}">
      <dgm:prSet/>
      <dgm:spPr/>
      <dgm:t>
        <a:bodyPr/>
        <a:lstStyle/>
        <a:p>
          <a:endParaRPr lang="en-US"/>
        </a:p>
      </dgm:t>
    </dgm:pt>
    <dgm:pt modelId="{9ECECFE3-E4D9-4F26-A13B-A3BBAB924F3C}" type="pres">
      <dgm:prSet presAssocID="{2B5B11AF-361B-4D4F-8524-0929BF69E4B3}" presName="vert0" presStyleCnt="0">
        <dgm:presLayoutVars>
          <dgm:dir/>
          <dgm:animOne val="branch"/>
          <dgm:animLvl val="lvl"/>
        </dgm:presLayoutVars>
      </dgm:prSet>
      <dgm:spPr/>
    </dgm:pt>
    <dgm:pt modelId="{F1B059C7-DBE9-48F4-9049-5C55DB950245}" type="pres">
      <dgm:prSet presAssocID="{5A889579-902E-4BE0-94C5-010590DB3AF2}" presName="thickLine" presStyleLbl="alignNode1" presStyleIdx="0" presStyleCnt="4"/>
      <dgm:spPr/>
    </dgm:pt>
    <dgm:pt modelId="{5A7A0AFD-7EB2-4495-B403-03838D37AFEA}" type="pres">
      <dgm:prSet presAssocID="{5A889579-902E-4BE0-94C5-010590DB3AF2}" presName="horz1" presStyleCnt="0"/>
      <dgm:spPr/>
    </dgm:pt>
    <dgm:pt modelId="{B4DBF09D-268C-4EFA-B5F5-9FD6BB7DAA8E}" type="pres">
      <dgm:prSet presAssocID="{5A889579-902E-4BE0-94C5-010590DB3AF2}" presName="tx1" presStyleLbl="revTx" presStyleIdx="0" presStyleCnt="4"/>
      <dgm:spPr/>
    </dgm:pt>
    <dgm:pt modelId="{96A7D621-2315-4506-B8BB-4BE75CFADC47}" type="pres">
      <dgm:prSet presAssocID="{5A889579-902E-4BE0-94C5-010590DB3AF2}" presName="vert1" presStyleCnt="0"/>
      <dgm:spPr/>
    </dgm:pt>
    <dgm:pt modelId="{97A38852-7C8E-45E2-8614-3913D4FB7318}" type="pres">
      <dgm:prSet presAssocID="{EEEA2B78-0BB9-4DB3-AF59-3E8C8D7C65BD}" presName="thickLine" presStyleLbl="alignNode1" presStyleIdx="1" presStyleCnt="4"/>
      <dgm:spPr/>
    </dgm:pt>
    <dgm:pt modelId="{F6CCDCA6-15A9-49A9-9C29-8092C698220E}" type="pres">
      <dgm:prSet presAssocID="{EEEA2B78-0BB9-4DB3-AF59-3E8C8D7C65BD}" presName="horz1" presStyleCnt="0"/>
      <dgm:spPr/>
    </dgm:pt>
    <dgm:pt modelId="{F7807B3A-80CA-409D-BDD7-F05E8F18732A}" type="pres">
      <dgm:prSet presAssocID="{EEEA2B78-0BB9-4DB3-AF59-3E8C8D7C65BD}" presName="tx1" presStyleLbl="revTx" presStyleIdx="1" presStyleCnt="4"/>
      <dgm:spPr/>
    </dgm:pt>
    <dgm:pt modelId="{CD8090ED-EE4E-4718-A815-B0E7108F38F5}" type="pres">
      <dgm:prSet presAssocID="{EEEA2B78-0BB9-4DB3-AF59-3E8C8D7C65BD}" presName="vert1" presStyleCnt="0"/>
      <dgm:spPr/>
    </dgm:pt>
    <dgm:pt modelId="{226E723D-89C1-4EA6-8784-7F0CFB1D3F62}" type="pres">
      <dgm:prSet presAssocID="{50DB313C-D275-4273-9564-BED9FC902012}" presName="thickLine" presStyleLbl="alignNode1" presStyleIdx="2" presStyleCnt="4"/>
      <dgm:spPr/>
    </dgm:pt>
    <dgm:pt modelId="{903BF307-5038-4FE0-A523-1E7489078658}" type="pres">
      <dgm:prSet presAssocID="{50DB313C-D275-4273-9564-BED9FC902012}" presName="horz1" presStyleCnt="0"/>
      <dgm:spPr/>
    </dgm:pt>
    <dgm:pt modelId="{09F54A84-127D-4C2F-A3A0-BD5A9E086099}" type="pres">
      <dgm:prSet presAssocID="{50DB313C-D275-4273-9564-BED9FC902012}" presName="tx1" presStyleLbl="revTx" presStyleIdx="2" presStyleCnt="4"/>
      <dgm:spPr/>
    </dgm:pt>
    <dgm:pt modelId="{A93125E4-E0CF-4E54-A1BE-37753D036A62}" type="pres">
      <dgm:prSet presAssocID="{50DB313C-D275-4273-9564-BED9FC902012}" presName="vert1" presStyleCnt="0"/>
      <dgm:spPr/>
    </dgm:pt>
    <dgm:pt modelId="{82DA1E47-1444-4A01-A120-9DF165B9A11D}" type="pres">
      <dgm:prSet presAssocID="{4F8CDF94-3283-464F-804A-AE17FA464863}" presName="thickLine" presStyleLbl="alignNode1" presStyleIdx="3" presStyleCnt="4"/>
      <dgm:spPr/>
    </dgm:pt>
    <dgm:pt modelId="{83A80F4A-2926-4A6C-8260-EE4C7917E4D8}" type="pres">
      <dgm:prSet presAssocID="{4F8CDF94-3283-464F-804A-AE17FA464863}" presName="horz1" presStyleCnt="0"/>
      <dgm:spPr/>
    </dgm:pt>
    <dgm:pt modelId="{EE7E4AF1-C26E-41E7-8EFC-0BF99DEE79FE}" type="pres">
      <dgm:prSet presAssocID="{4F8CDF94-3283-464F-804A-AE17FA464863}" presName="tx1" presStyleLbl="revTx" presStyleIdx="3" presStyleCnt="4"/>
      <dgm:spPr/>
    </dgm:pt>
    <dgm:pt modelId="{FE44F29F-6E4D-45DF-9D92-8861726BCF7B}" type="pres">
      <dgm:prSet presAssocID="{4F8CDF94-3283-464F-804A-AE17FA464863}" presName="vert1" presStyleCnt="0"/>
      <dgm:spPr/>
    </dgm:pt>
  </dgm:ptLst>
  <dgm:cxnLst>
    <dgm:cxn modelId="{25912C0E-13DB-4057-92D2-02DB6846814F}" type="presOf" srcId="{5A889579-902E-4BE0-94C5-010590DB3AF2}" destId="{B4DBF09D-268C-4EFA-B5F5-9FD6BB7DAA8E}" srcOrd="0" destOrd="0" presId="urn:microsoft.com/office/officeart/2008/layout/LinedList"/>
    <dgm:cxn modelId="{044DDF28-542C-4EBC-B40D-AA106CECE377}" srcId="{2B5B11AF-361B-4D4F-8524-0929BF69E4B3}" destId="{4F8CDF94-3283-464F-804A-AE17FA464863}" srcOrd="3" destOrd="0" parTransId="{CF0283C6-A713-43FC-A7EA-9D7AC8E74D37}" sibTransId="{099ADDE3-C464-42B4-B222-21157FD21957}"/>
    <dgm:cxn modelId="{3593B337-875A-4B97-B5D1-BC4AC0FF01D8}" type="presOf" srcId="{4F8CDF94-3283-464F-804A-AE17FA464863}" destId="{EE7E4AF1-C26E-41E7-8EFC-0BF99DEE79FE}" srcOrd="0" destOrd="0" presId="urn:microsoft.com/office/officeart/2008/layout/LinedList"/>
    <dgm:cxn modelId="{FFE14D39-F80B-456A-9608-48655C69C844}" type="presOf" srcId="{50DB313C-D275-4273-9564-BED9FC902012}" destId="{09F54A84-127D-4C2F-A3A0-BD5A9E086099}" srcOrd="0" destOrd="0" presId="urn:microsoft.com/office/officeart/2008/layout/LinedList"/>
    <dgm:cxn modelId="{C60E3449-1621-4E6D-8A8E-218C5BE2B576}" srcId="{2B5B11AF-361B-4D4F-8524-0929BF69E4B3}" destId="{EEEA2B78-0BB9-4DB3-AF59-3E8C8D7C65BD}" srcOrd="1" destOrd="0" parTransId="{F6B7AD75-A4B1-4167-91AD-0D99522EE8D5}" sibTransId="{44C50B30-E994-4345-A44C-D503045BDC01}"/>
    <dgm:cxn modelId="{00A3FB49-067A-477F-8DCF-050798432378}" type="presOf" srcId="{2B5B11AF-361B-4D4F-8524-0929BF69E4B3}" destId="{9ECECFE3-E4D9-4F26-A13B-A3BBAB924F3C}" srcOrd="0" destOrd="0" presId="urn:microsoft.com/office/officeart/2008/layout/LinedList"/>
    <dgm:cxn modelId="{7C5C296A-C4D4-4B23-9EA9-DFC5CB34CA5C}" srcId="{2B5B11AF-361B-4D4F-8524-0929BF69E4B3}" destId="{5A889579-902E-4BE0-94C5-010590DB3AF2}" srcOrd="0" destOrd="0" parTransId="{5042ED2B-4EEB-40BD-9699-6287869BAA85}" sibTransId="{EC8ED268-BC91-477B-A278-E9BE0E1DC83D}"/>
    <dgm:cxn modelId="{DE275DB3-155A-4E01-88BD-4BCA70F860E6}" type="presOf" srcId="{EEEA2B78-0BB9-4DB3-AF59-3E8C8D7C65BD}" destId="{F7807B3A-80CA-409D-BDD7-F05E8F18732A}" srcOrd="0" destOrd="0" presId="urn:microsoft.com/office/officeart/2008/layout/LinedList"/>
    <dgm:cxn modelId="{D10497ED-D8D9-433F-AF43-38BA62D2E73E}" srcId="{2B5B11AF-361B-4D4F-8524-0929BF69E4B3}" destId="{50DB313C-D275-4273-9564-BED9FC902012}" srcOrd="2" destOrd="0" parTransId="{C360FBBE-CB49-4ED2-95B7-36B0E5DBCBFA}" sibTransId="{02EF43C7-EF63-4055-BE14-BD3DAA7B06DD}"/>
    <dgm:cxn modelId="{F1F5CFC0-88A5-4EE8-B0BA-272FAAFBAE3A}" type="presParOf" srcId="{9ECECFE3-E4D9-4F26-A13B-A3BBAB924F3C}" destId="{F1B059C7-DBE9-48F4-9049-5C55DB950245}" srcOrd="0" destOrd="0" presId="urn:microsoft.com/office/officeart/2008/layout/LinedList"/>
    <dgm:cxn modelId="{F28264E8-E348-4149-9067-42BFAF4A0950}" type="presParOf" srcId="{9ECECFE3-E4D9-4F26-A13B-A3BBAB924F3C}" destId="{5A7A0AFD-7EB2-4495-B403-03838D37AFEA}" srcOrd="1" destOrd="0" presId="urn:microsoft.com/office/officeart/2008/layout/LinedList"/>
    <dgm:cxn modelId="{727435D9-04F5-432F-92A2-1D33E3F49137}" type="presParOf" srcId="{5A7A0AFD-7EB2-4495-B403-03838D37AFEA}" destId="{B4DBF09D-268C-4EFA-B5F5-9FD6BB7DAA8E}" srcOrd="0" destOrd="0" presId="urn:microsoft.com/office/officeart/2008/layout/LinedList"/>
    <dgm:cxn modelId="{A6AB6BD9-2EF4-485E-9DAF-BBE8F8B8DBA1}" type="presParOf" srcId="{5A7A0AFD-7EB2-4495-B403-03838D37AFEA}" destId="{96A7D621-2315-4506-B8BB-4BE75CFADC47}" srcOrd="1" destOrd="0" presId="urn:microsoft.com/office/officeart/2008/layout/LinedList"/>
    <dgm:cxn modelId="{00F13E2B-3DB2-4AD1-92F0-123DA72ED691}" type="presParOf" srcId="{9ECECFE3-E4D9-4F26-A13B-A3BBAB924F3C}" destId="{97A38852-7C8E-45E2-8614-3913D4FB7318}" srcOrd="2" destOrd="0" presId="urn:microsoft.com/office/officeart/2008/layout/LinedList"/>
    <dgm:cxn modelId="{7B5D9383-AD47-461C-99BF-3D30CDC0D23C}" type="presParOf" srcId="{9ECECFE3-E4D9-4F26-A13B-A3BBAB924F3C}" destId="{F6CCDCA6-15A9-49A9-9C29-8092C698220E}" srcOrd="3" destOrd="0" presId="urn:microsoft.com/office/officeart/2008/layout/LinedList"/>
    <dgm:cxn modelId="{6DBCBCDE-DF60-4EBD-BE42-312DA7F00D3C}" type="presParOf" srcId="{F6CCDCA6-15A9-49A9-9C29-8092C698220E}" destId="{F7807B3A-80CA-409D-BDD7-F05E8F18732A}" srcOrd="0" destOrd="0" presId="urn:microsoft.com/office/officeart/2008/layout/LinedList"/>
    <dgm:cxn modelId="{A2A516A6-FD9D-4F15-A839-FFAEB42F7696}" type="presParOf" srcId="{F6CCDCA6-15A9-49A9-9C29-8092C698220E}" destId="{CD8090ED-EE4E-4718-A815-B0E7108F38F5}" srcOrd="1" destOrd="0" presId="urn:microsoft.com/office/officeart/2008/layout/LinedList"/>
    <dgm:cxn modelId="{C3F15611-B872-4D0D-9443-FB57E0E3606E}" type="presParOf" srcId="{9ECECFE3-E4D9-4F26-A13B-A3BBAB924F3C}" destId="{226E723D-89C1-4EA6-8784-7F0CFB1D3F62}" srcOrd="4" destOrd="0" presId="urn:microsoft.com/office/officeart/2008/layout/LinedList"/>
    <dgm:cxn modelId="{B0E3B086-B96D-46FE-9841-249315316C94}" type="presParOf" srcId="{9ECECFE3-E4D9-4F26-A13B-A3BBAB924F3C}" destId="{903BF307-5038-4FE0-A523-1E7489078658}" srcOrd="5" destOrd="0" presId="urn:microsoft.com/office/officeart/2008/layout/LinedList"/>
    <dgm:cxn modelId="{8DBEAC89-5DB9-4D50-A840-183F6B914C73}" type="presParOf" srcId="{903BF307-5038-4FE0-A523-1E7489078658}" destId="{09F54A84-127D-4C2F-A3A0-BD5A9E086099}" srcOrd="0" destOrd="0" presId="urn:microsoft.com/office/officeart/2008/layout/LinedList"/>
    <dgm:cxn modelId="{46982A36-797D-46C5-B090-EDB0E1F6A3E3}" type="presParOf" srcId="{903BF307-5038-4FE0-A523-1E7489078658}" destId="{A93125E4-E0CF-4E54-A1BE-37753D036A62}" srcOrd="1" destOrd="0" presId="urn:microsoft.com/office/officeart/2008/layout/LinedList"/>
    <dgm:cxn modelId="{4314B1E8-9D09-4B40-AAB3-8AD52656B309}" type="presParOf" srcId="{9ECECFE3-E4D9-4F26-A13B-A3BBAB924F3C}" destId="{82DA1E47-1444-4A01-A120-9DF165B9A11D}" srcOrd="6" destOrd="0" presId="urn:microsoft.com/office/officeart/2008/layout/LinedList"/>
    <dgm:cxn modelId="{E945E0E5-8AE8-4457-B91E-BA2FBAFB5673}" type="presParOf" srcId="{9ECECFE3-E4D9-4F26-A13B-A3BBAB924F3C}" destId="{83A80F4A-2926-4A6C-8260-EE4C7917E4D8}" srcOrd="7" destOrd="0" presId="urn:microsoft.com/office/officeart/2008/layout/LinedList"/>
    <dgm:cxn modelId="{131FBC9F-2FAA-4A64-9A02-8BDD7D83B32C}" type="presParOf" srcId="{83A80F4A-2926-4A6C-8260-EE4C7917E4D8}" destId="{EE7E4AF1-C26E-41E7-8EFC-0BF99DEE79FE}" srcOrd="0" destOrd="0" presId="urn:microsoft.com/office/officeart/2008/layout/LinedList"/>
    <dgm:cxn modelId="{4EC17278-C30B-4B87-BA50-DE23496B4185}" type="presParOf" srcId="{83A80F4A-2926-4A6C-8260-EE4C7917E4D8}" destId="{FE44F29F-6E4D-45DF-9D92-8861726BCF7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CC016B2-AFDA-4470-BE69-B4583077CA5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6B4789C-7A9C-435F-B886-82AF2600CC9D}">
      <dgm:prSet/>
      <dgm:spPr/>
      <dgm:t>
        <a:bodyPr/>
        <a:lstStyle/>
        <a:p>
          <a:r>
            <a:rPr lang="es-MX" b="1" u="sng"/>
            <a:t>PERSONA</a:t>
          </a:r>
          <a:r>
            <a:rPr lang="es-MX"/>
            <a:t>: INCLUYE A OTROS INDIVIDUOS CON PUESTOS SIMILARES EN LA MISMA ORGANIZACIÓN. (SE INCLUYEN AMIGOS, VECINOS O COLEGAS PROFESIONALES).</a:t>
          </a:r>
          <a:endParaRPr lang="en-US"/>
        </a:p>
      </dgm:t>
    </dgm:pt>
    <dgm:pt modelId="{86D5A6E8-DAED-4D31-BD3F-209BA5ACAB72}" type="parTrans" cxnId="{22C8094C-3470-49D6-A04E-4F11CAC5E9B4}">
      <dgm:prSet/>
      <dgm:spPr/>
      <dgm:t>
        <a:bodyPr/>
        <a:lstStyle/>
        <a:p>
          <a:endParaRPr lang="en-US"/>
        </a:p>
      </dgm:t>
    </dgm:pt>
    <dgm:pt modelId="{772D92A2-798E-4BDD-9551-FA449C00855D}" type="sibTrans" cxnId="{22C8094C-3470-49D6-A04E-4F11CAC5E9B4}">
      <dgm:prSet/>
      <dgm:spPr/>
      <dgm:t>
        <a:bodyPr/>
        <a:lstStyle/>
        <a:p>
          <a:endParaRPr lang="en-US"/>
        </a:p>
      </dgm:t>
    </dgm:pt>
    <dgm:pt modelId="{692948B7-CB24-40C8-AF31-33260B432792}">
      <dgm:prSet/>
      <dgm:spPr/>
      <dgm:t>
        <a:bodyPr/>
        <a:lstStyle/>
        <a:p>
          <a:r>
            <a:rPr lang="es-MX" b="1" u="sng"/>
            <a:t>SISTEMA</a:t>
          </a:r>
          <a:r>
            <a:rPr lang="es-MX"/>
            <a:t>: POLITICAS SALARIALES DE LA ORGANIZACIÓN, PROCEDIMIENTOS Y ADJUDICACIONES.</a:t>
          </a:r>
          <a:endParaRPr lang="en-US"/>
        </a:p>
      </dgm:t>
    </dgm:pt>
    <dgm:pt modelId="{CD5F03AD-75BB-46E1-9BD3-AC0FA41AAACA}" type="parTrans" cxnId="{AF853FD5-7A4E-4D9D-9910-AF41996D48A7}">
      <dgm:prSet/>
      <dgm:spPr/>
      <dgm:t>
        <a:bodyPr/>
        <a:lstStyle/>
        <a:p>
          <a:endParaRPr lang="en-US"/>
        </a:p>
      </dgm:t>
    </dgm:pt>
    <dgm:pt modelId="{A9BE4697-1821-43F8-9CC8-58CCD421BF4E}" type="sibTrans" cxnId="{AF853FD5-7A4E-4D9D-9910-AF41996D48A7}">
      <dgm:prSet/>
      <dgm:spPr/>
      <dgm:t>
        <a:bodyPr/>
        <a:lstStyle/>
        <a:p>
          <a:endParaRPr lang="en-US"/>
        </a:p>
      </dgm:t>
    </dgm:pt>
    <dgm:pt modelId="{DA2604BF-93FF-4B06-A526-8156EEC9C8BB}">
      <dgm:prSet/>
      <dgm:spPr/>
      <dgm:t>
        <a:bodyPr/>
        <a:lstStyle/>
        <a:p>
          <a:r>
            <a:rPr lang="es-MX" b="1" u="sng"/>
            <a:t>PARTES DEL YO</a:t>
          </a:r>
          <a:r>
            <a:rPr lang="es-MX"/>
            <a:t>: PORCIONES DE  APORTACIONES Y RESULTADOS QUE SON ÚNICOS DEL INDIVIDUO. REFLEJA EXPERIENCIAS Y CONTACTOS PERSONALES PREVIOS, ESTA INFLUIDO POR EMPLEOS ANTERIORES O COMPROMISOS FAMILIARES.</a:t>
          </a:r>
          <a:endParaRPr lang="en-US"/>
        </a:p>
      </dgm:t>
    </dgm:pt>
    <dgm:pt modelId="{63EF7F87-D876-4BCD-83E1-F48B06036527}" type="parTrans" cxnId="{547C4DDD-0460-4875-BBBD-6FDCAE0AD5C0}">
      <dgm:prSet/>
      <dgm:spPr/>
      <dgm:t>
        <a:bodyPr/>
        <a:lstStyle/>
        <a:p>
          <a:endParaRPr lang="en-US"/>
        </a:p>
      </dgm:t>
    </dgm:pt>
    <dgm:pt modelId="{195449FD-4C9A-41D8-B01C-841C3EB892BC}" type="sibTrans" cxnId="{547C4DDD-0460-4875-BBBD-6FDCAE0AD5C0}">
      <dgm:prSet/>
      <dgm:spPr/>
      <dgm:t>
        <a:bodyPr/>
        <a:lstStyle/>
        <a:p>
          <a:endParaRPr lang="en-US"/>
        </a:p>
      </dgm:t>
    </dgm:pt>
    <dgm:pt modelId="{3D81031A-0C54-4CCB-B442-B115928F36D5}" type="pres">
      <dgm:prSet presAssocID="{ACC016B2-AFDA-4470-BE69-B4583077CA55}" presName="linear" presStyleCnt="0">
        <dgm:presLayoutVars>
          <dgm:animLvl val="lvl"/>
          <dgm:resizeHandles val="exact"/>
        </dgm:presLayoutVars>
      </dgm:prSet>
      <dgm:spPr/>
    </dgm:pt>
    <dgm:pt modelId="{1BF1E99F-0301-4002-9623-85AF80188CED}" type="pres">
      <dgm:prSet presAssocID="{16B4789C-7A9C-435F-B886-82AF2600CC9D}" presName="parentText" presStyleLbl="node1" presStyleIdx="0" presStyleCnt="3">
        <dgm:presLayoutVars>
          <dgm:chMax val="0"/>
          <dgm:bulletEnabled val="1"/>
        </dgm:presLayoutVars>
      </dgm:prSet>
      <dgm:spPr/>
    </dgm:pt>
    <dgm:pt modelId="{788F1E98-A7D7-4426-A5CC-308354DDF676}" type="pres">
      <dgm:prSet presAssocID="{772D92A2-798E-4BDD-9551-FA449C00855D}" presName="spacer" presStyleCnt="0"/>
      <dgm:spPr/>
    </dgm:pt>
    <dgm:pt modelId="{9A937223-67FA-4EE7-B600-53C70C3516AF}" type="pres">
      <dgm:prSet presAssocID="{692948B7-CB24-40C8-AF31-33260B432792}" presName="parentText" presStyleLbl="node1" presStyleIdx="1" presStyleCnt="3">
        <dgm:presLayoutVars>
          <dgm:chMax val="0"/>
          <dgm:bulletEnabled val="1"/>
        </dgm:presLayoutVars>
      </dgm:prSet>
      <dgm:spPr/>
    </dgm:pt>
    <dgm:pt modelId="{71CC5313-36C1-47C9-A069-FCD9800A26A7}" type="pres">
      <dgm:prSet presAssocID="{A9BE4697-1821-43F8-9CC8-58CCD421BF4E}" presName="spacer" presStyleCnt="0"/>
      <dgm:spPr/>
    </dgm:pt>
    <dgm:pt modelId="{F92C563B-CD02-4EEC-B5D4-9A3E6330CD37}" type="pres">
      <dgm:prSet presAssocID="{DA2604BF-93FF-4B06-A526-8156EEC9C8BB}" presName="parentText" presStyleLbl="node1" presStyleIdx="2" presStyleCnt="3">
        <dgm:presLayoutVars>
          <dgm:chMax val="0"/>
          <dgm:bulletEnabled val="1"/>
        </dgm:presLayoutVars>
      </dgm:prSet>
      <dgm:spPr/>
    </dgm:pt>
  </dgm:ptLst>
  <dgm:cxnLst>
    <dgm:cxn modelId="{22C8094C-3470-49D6-A04E-4F11CAC5E9B4}" srcId="{ACC016B2-AFDA-4470-BE69-B4583077CA55}" destId="{16B4789C-7A9C-435F-B886-82AF2600CC9D}" srcOrd="0" destOrd="0" parTransId="{86D5A6E8-DAED-4D31-BD3F-209BA5ACAB72}" sibTransId="{772D92A2-798E-4BDD-9551-FA449C00855D}"/>
    <dgm:cxn modelId="{D8A2376F-0D36-4D3F-A718-43C8B5E03D6D}" type="presOf" srcId="{692948B7-CB24-40C8-AF31-33260B432792}" destId="{9A937223-67FA-4EE7-B600-53C70C3516AF}" srcOrd="0" destOrd="0" presId="urn:microsoft.com/office/officeart/2005/8/layout/vList2"/>
    <dgm:cxn modelId="{D58A927B-E326-49DC-8F66-D725F88AF38F}" type="presOf" srcId="{16B4789C-7A9C-435F-B886-82AF2600CC9D}" destId="{1BF1E99F-0301-4002-9623-85AF80188CED}" srcOrd="0" destOrd="0" presId="urn:microsoft.com/office/officeart/2005/8/layout/vList2"/>
    <dgm:cxn modelId="{1C7E2280-79C3-46C9-957E-2FBEFEACCDB9}" type="presOf" srcId="{ACC016B2-AFDA-4470-BE69-B4583077CA55}" destId="{3D81031A-0C54-4CCB-B442-B115928F36D5}" srcOrd="0" destOrd="0" presId="urn:microsoft.com/office/officeart/2005/8/layout/vList2"/>
    <dgm:cxn modelId="{AF853FD5-7A4E-4D9D-9910-AF41996D48A7}" srcId="{ACC016B2-AFDA-4470-BE69-B4583077CA55}" destId="{692948B7-CB24-40C8-AF31-33260B432792}" srcOrd="1" destOrd="0" parTransId="{CD5F03AD-75BB-46E1-9BD3-AC0FA41AAACA}" sibTransId="{A9BE4697-1821-43F8-9CC8-58CCD421BF4E}"/>
    <dgm:cxn modelId="{547C4DDD-0460-4875-BBBD-6FDCAE0AD5C0}" srcId="{ACC016B2-AFDA-4470-BE69-B4583077CA55}" destId="{DA2604BF-93FF-4B06-A526-8156EEC9C8BB}" srcOrd="2" destOrd="0" parTransId="{63EF7F87-D876-4BCD-83E1-F48B06036527}" sibTransId="{195449FD-4C9A-41D8-B01C-841C3EB892BC}"/>
    <dgm:cxn modelId="{604AAAFC-FCF3-48AD-BE65-1CA738518DCF}" type="presOf" srcId="{DA2604BF-93FF-4B06-A526-8156EEC9C8BB}" destId="{F92C563B-CD02-4EEC-B5D4-9A3E6330CD37}" srcOrd="0" destOrd="0" presId="urn:microsoft.com/office/officeart/2005/8/layout/vList2"/>
    <dgm:cxn modelId="{34F54B70-1617-4D63-AB20-21A9E704A5C9}" type="presParOf" srcId="{3D81031A-0C54-4CCB-B442-B115928F36D5}" destId="{1BF1E99F-0301-4002-9623-85AF80188CED}" srcOrd="0" destOrd="0" presId="urn:microsoft.com/office/officeart/2005/8/layout/vList2"/>
    <dgm:cxn modelId="{5520DD49-72F4-44BF-A627-84EDBE9058F8}" type="presParOf" srcId="{3D81031A-0C54-4CCB-B442-B115928F36D5}" destId="{788F1E98-A7D7-4426-A5CC-308354DDF676}" srcOrd="1" destOrd="0" presId="urn:microsoft.com/office/officeart/2005/8/layout/vList2"/>
    <dgm:cxn modelId="{D228FD2E-9624-4277-BA5F-011B5C3D7810}" type="presParOf" srcId="{3D81031A-0C54-4CCB-B442-B115928F36D5}" destId="{9A937223-67FA-4EE7-B600-53C70C3516AF}" srcOrd="2" destOrd="0" presId="urn:microsoft.com/office/officeart/2005/8/layout/vList2"/>
    <dgm:cxn modelId="{2BDD798D-E9D4-4933-B71D-212137F76A65}" type="presParOf" srcId="{3D81031A-0C54-4CCB-B442-B115928F36D5}" destId="{71CC5313-36C1-47C9-A069-FCD9800A26A7}" srcOrd="3" destOrd="0" presId="urn:microsoft.com/office/officeart/2005/8/layout/vList2"/>
    <dgm:cxn modelId="{7E22F7B2-95B3-47A2-92D1-C077410624EE}" type="presParOf" srcId="{3D81031A-0C54-4CCB-B442-B115928F36D5}" destId="{F92C563B-CD02-4EEC-B5D4-9A3E6330CD3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5601173-76F5-45A8-90AC-1D306403379D}"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6D98E38A-EF71-4BC7-B278-39EE162CE9AA}">
      <dgm:prSet/>
      <dgm:spPr/>
      <dgm:t>
        <a:bodyPr/>
        <a:lstStyle/>
        <a:p>
          <a:r>
            <a:rPr lang="es-MX" dirty="0"/>
            <a:t>LA </a:t>
          </a:r>
          <a:r>
            <a:rPr lang="es-MX" b="1" dirty="0"/>
            <a:t>EXPECTATIVA</a:t>
          </a:r>
          <a:r>
            <a:rPr lang="es-MX" dirty="0"/>
            <a:t> O RELACIÓN ENTRE EL ESFUERZO Y EL DESEMPEÑO </a:t>
          </a:r>
          <a:r>
            <a:rPr lang="es-MX" b="1" dirty="0">
              <a:effectLst>
                <a:outerShdw blurRad="38100" dist="38100" dir="2700000" algn="tl">
                  <a:srgbClr val="000000">
                    <a:alpha val="43137"/>
                  </a:srgbClr>
                </a:outerShdw>
              </a:effectLst>
            </a:rPr>
            <a:t>ES LA PROBABILIDAD QUE PERCIBE EL INDIVIDUO DE QUE CON CIERTA CANTIDAD DE ESFUERZO CONSEGUIRÁ UN NIVEL DE DESEMPEÑO DETERMINADO.</a:t>
          </a:r>
          <a:endParaRPr lang="en-US" b="1" dirty="0">
            <a:effectLst>
              <a:outerShdw blurRad="38100" dist="38100" dir="2700000" algn="tl">
                <a:srgbClr val="000000">
                  <a:alpha val="43137"/>
                </a:srgbClr>
              </a:outerShdw>
            </a:effectLst>
          </a:endParaRPr>
        </a:p>
      </dgm:t>
    </dgm:pt>
    <dgm:pt modelId="{1BA98733-70F8-4F82-8A4C-21B2F459EFC8}" type="parTrans" cxnId="{0176F24E-7159-4E17-A2A1-E1F074FCD8BC}">
      <dgm:prSet/>
      <dgm:spPr/>
      <dgm:t>
        <a:bodyPr/>
        <a:lstStyle/>
        <a:p>
          <a:endParaRPr lang="en-US"/>
        </a:p>
      </dgm:t>
    </dgm:pt>
    <dgm:pt modelId="{E53EBF5C-CA97-4FB8-918E-BCC24F681090}" type="sibTrans" cxnId="{0176F24E-7159-4E17-A2A1-E1F074FCD8BC}">
      <dgm:prSet/>
      <dgm:spPr/>
      <dgm:t>
        <a:bodyPr/>
        <a:lstStyle/>
        <a:p>
          <a:endParaRPr lang="en-US"/>
        </a:p>
      </dgm:t>
    </dgm:pt>
    <dgm:pt modelId="{1BACE737-0B81-4B03-A0CF-5A4AE8AC90E5}">
      <dgm:prSet/>
      <dgm:spPr/>
      <dgm:t>
        <a:bodyPr/>
        <a:lstStyle/>
        <a:p>
          <a:r>
            <a:rPr lang="es-MX" dirty="0"/>
            <a:t>LA INSTRUMENTALIZADA O RELACIÓN ENTRE EL DESEMPEÑO Y LA RECOMPENSA </a:t>
          </a:r>
          <a:r>
            <a:rPr lang="es-MX" b="1" dirty="0">
              <a:effectLst>
                <a:outerShdw blurRad="38100" dist="38100" dir="2700000" algn="tl">
                  <a:srgbClr val="000000">
                    <a:alpha val="43137"/>
                  </a:srgbClr>
                </a:outerShdw>
              </a:effectLst>
            </a:rPr>
            <a:t>ES EL GRADO EN QUE EL INDIVIDUO CREE QUE DESEMPEÑARSE A UN NIVEL ESPECÍFICO LE PERMITIRÁ OBTENER EL RESULTADO DESEADO.</a:t>
          </a:r>
          <a:endParaRPr lang="en-US" b="1" dirty="0">
            <a:effectLst>
              <a:outerShdw blurRad="38100" dist="38100" dir="2700000" algn="tl">
                <a:srgbClr val="000000">
                  <a:alpha val="43137"/>
                </a:srgbClr>
              </a:outerShdw>
            </a:effectLst>
          </a:endParaRPr>
        </a:p>
      </dgm:t>
    </dgm:pt>
    <dgm:pt modelId="{E30BF5BE-679E-4FE2-AA6A-784778162828}" type="parTrans" cxnId="{19479692-88B8-42AC-B51D-3B7CD634609B}">
      <dgm:prSet/>
      <dgm:spPr/>
      <dgm:t>
        <a:bodyPr/>
        <a:lstStyle/>
        <a:p>
          <a:endParaRPr lang="en-US"/>
        </a:p>
      </dgm:t>
    </dgm:pt>
    <dgm:pt modelId="{0B52E985-1360-4D7A-9B5D-A945E31738DF}" type="sibTrans" cxnId="{19479692-88B8-42AC-B51D-3B7CD634609B}">
      <dgm:prSet/>
      <dgm:spPr/>
      <dgm:t>
        <a:bodyPr/>
        <a:lstStyle/>
        <a:p>
          <a:endParaRPr lang="en-US"/>
        </a:p>
      </dgm:t>
    </dgm:pt>
    <dgm:pt modelId="{BC29D2CD-F883-4E50-B10B-8416410C0F3F}">
      <dgm:prSet/>
      <dgm:spPr/>
      <dgm:t>
        <a:bodyPr/>
        <a:lstStyle/>
        <a:p>
          <a:r>
            <a:rPr lang="es-MX" dirty="0"/>
            <a:t>LA VALENCIA O ATRACTIVO DE LA RECOMPENSA </a:t>
          </a:r>
          <a:r>
            <a:rPr lang="es-MX" b="1" dirty="0">
              <a:effectLst>
                <a:outerShdw blurRad="38100" dist="38100" dir="2700000" algn="tl">
                  <a:srgbClr val="000000">
                    <a:alpha val="43137"/>
                  </a:srgbClr>
                </a:outerShdw>
              </a:effectLst>
            </a:rPr>
            <a:t>ES LA IMPORTANCIA QUE UN INDIVIDUO ASIGNA AL POSIBLE RESULTADO O A LA RECOMPENSA QUE SE PODRÍA           OB TENER EN EL TRABAJO. LA VALENCIA TOMA EN CUENTA LAS METAS Y LAS NECESIDADES DEL INDIVIDUO.</a:t>
          </a:r>
          <a:endParaRPr lang="en-US" b="1" dirty="0">
            <a:effectLst>
              <a:outerShdw blurRad="38100" dist="38100" dir="2700000" algn="tl">
                <a:srgbClr val="000000">
                  <a:alpha val="43137"/>
                </a:srgbClr>
              </a:outerShdw>
            </a:effectLst>
          </a:endParaRPr>
        </a:p>
      </dgm:t>
    </dgm:pt>
    <dgm:pt modelId="{AFC4246D-5DDA-4936-B6D4-5E65109166FB}" type="parTrans" cxnId="{1D226212-445F-42F5-9224-65D83351254C}">
      <dgm:prSet/>
      <dgm:spPr/>
      <dgm:t>
        <a:bodyPr/>
        <a:lstStyle/>
        <a:p>
          <a:endParaRPr lang="en-US"/>
        </a:p>
      </dgm:t>
    </dgm:pt>
    <dgm:pt modelId="{B187B845-AE8E-40BC-B5AD-DF7BDC13CC6D}" type="sibTrans" cxnId="{1D226212-445F-42F5-9224-65D83351254C}">
      <dgm:prSet/>
      <dgm:spPr/>
      <dgm:t>
        <a:bodyPr/>
        <a:lstStyle/>
        <a:p>
          <a:endParaRPr lang="en-US"/>
        </a:p>
      </dgm:t>
    </dgm:pt>
    <dgm:pt modelId="{1372D609-8503-42C7-8E4D-EC4BE6CD43F1}" type="pres">
      <dgm:prSet presAssocID="{85601173-76F5-45A8-90AC-1D306403379D}" presName="Name0" presStyleCnt="0">
        <dgm:presLayoutVars>
          <dgm:dir/>
          <dgm:animLvl val="lvl"/>
          <dgm:resizeHandles val="exact"/>
        </dgm:presLayoutVars>
      </dgm:prSet>
      <dgm:spPr/>
    </dgm:pt>
    <dgm:pt modelId="{E1B6C2B2-5161-4BA9-9151-70BB218D1730}" type="pres">
      <dgm:prSet presAssocID="{BC29D2CD-F883-4E50-B10B-8416410C0F3F}" presName="boxAndChildren" presStyleCnt="0"/>
      <dgm:spPr/>
    </dgm:pt>
    <dgm:pt modelId="{38FB0165-C115-4960-A472-5880A457376B}" type="pres">
      <dgm:prSet presAssocID="{BC29D2CD-F883-4E50-B10B-8416410C0F3F}" presName="parentTextBox" presStyleLbl="node1" presStyleIdx="0" presStyleCnt="3"/>
      <dgm:spPr/>
    </dgm:pt>
    <dgm:pt modelId="{5C7666B7-F745-49F7-B7C7-8B37D1E607F4}" type="pres">
      <dgm:prSet presAssocID="{0B52E985-1360-4D7A-9B5D-A945E31738DF}" presName="sp" presStyleCnt="0"/>
      <dgm:spPr/>
    </dgm:pt>
    <dgm:pt modelId="{68747D87-031E-4DEF-B28E-76A2CF087F80}" type="pres">
      <dgm:prSet presAssocID="{1BACE737-0B81-4B03-A0CF-5A4AE8AC90E5}" presName="arrowAndChildren" presStyleCnt="0"/>
      <dgm:spPr/>
    </dgm:pt>
    <dgm:pt modelId="{B730F4EA-CA61-40B7-8199-9CA9E179294F}" type="pres">
      <dgm:prSet presAssocID="{1BACE737-0B81-4B03-A0CF-5A4AE8AC90E5}" presName="parentTextArrow" presStyleLbl="node1" presStyleIdx="1" presStyleCnt="3"/>
      <dgm:spPr/>
    </dgm:pt>
    <dgm:pt modelId="{69700BBC-7951-403D-800D-0939B1F16DA8}" type="pres">
      <dgm:prSet presAssocID="{E53EBF5C-CA97-4FB8-918E-BCC24F681090}" presName="sp" presStyleCnt="0"/>
      <dgm:spPr/>
    </dgm:pt>
    <dgm:pt modelId="{3B9EA54C-43F6-4AEB-9E48-261E27044C2B}" type="pres">
      <dgm:prSet presAssocID="{6D98E38A-EF71-4BC7-B278-39EE162CE9AA}" presName="arrowAndChildren" presStyleCnt="0"/>
      <dgm:spPr/>
    </dgm:pt>
    <dgm:pt modelId="{D75C90F5-5E7A-49F6-B45F-B2BB53B771A0}" type="pres">
      <dgm:prSet presAssocID="{6D98E38A-EF71-4BC7-B278-39EE162CE9AA}" presName="parentTextArrow" presStyleLbl="node1" presStyleIdx="2" presStyleCnt="3"/>
      <dgm:spPr/>
    </dgm:pt>
  </dgm:ptLst>
  <dgm:cxnLst>
    <dgm:cxn modelId="{1D226212-445F-42F5-9224-65D83351254C}" srcId="{85601173-76F5-45A8-90AC-1D306403379D}" destId="{BC29D2CD-F883-4E50-B10B-8416410C0F3F}" srcOrd="2" destOrd="0" parTransId="{AFC4246D-5DDA-4936-B6D4-5E65109166FB}" sibTransId="{B187B845-AE8E-40BC-B5AD-DF7BDC13CC6D}"/>
    <dgm:cxn modelId="{D1BAB01A-3626-4924-A5EF-455A2362AF21}" type="presOf" srcId="{6D98E38A-EF71-4BC7-B278-39EE162CE9AA}" destId="{D75C90F5-5E7A-49F6-B45F-B2BB53B771A0}" srcOrd="0" destOrd="0" presId="urn:microsoft.com/office/officeart/2005/8/layout/process4"/>
    <dgm:cxn modelId="{0176F24E-7159-4E17-A2A1-E1F074FCD8BC}" srcId="{85601173-76F5-45A8-90AC-1D306403379D}" destId="{6D98E38A-EF71-4BC7-B278-39EE162CE9AA}" srcOrd="0" destOrd="0" parTransId="{1BA98733-70F8-4F82-8A4C-21B2F459EFC8}" sibTransId="{E53EBF5C-CA97-4FB8-918E-BCC24F681090}"/>
    <dgm:cxn modelId="{19479692-88B8-42AC-B51D-3B7CD634609B}" srcId="{85601173-76F5-45A8-90AC-1D306403379D}" destId="{1BACE737-0B81-4B03-A0CF-5A4AE8AC90E5}" srcOrd="1" destOrd="0" parTransId="{E30BF5BE-679E-4FE2-AA6A-784778162828}" sibTransId="{0B52E985-1360-4D7A-9B5D-A945E31738DF}"/>
    <dgm:cxn modelId="{60AF8EA4-374D-42ED-B5A1-96B15EDDB9CD}" type="presOf" srcId="{BC29D2CD-F883-4E50-B10B-8416410C0F3F}" destId="{38FB0165-C115-4960-A472-5880A457376B}" srcOrd="0" destOrd="0" presId="urn:microsoft.com/office/officeart/2005/8/layout/process4"/>
    <dgm:cxn modelId="{61E805BD-4E33-4F94-A368-EE6CC3C9F01D}" type="presOf" srcId="{85601173-76F5-45A8-90AC-1D306403379D}" destId="{1372D609-8503-42C7-8E4D-EC4BE6CD43F1}" srcOrd="0" destOrd="0" presId="urn:microsoft.com/office/officeart/2005/8/layout/process4"/>
    <dgm:cxn modelId="{7A6753E3-C5F6-477C-A5A1-F4A2AEDC697B}" type="presOf" srcId="{1BACE737-0B81-4B03-A0CF-5A4AE8AC90E5}" destId="{B730F4EA-CA61-40B7-8199-9CA9E179294F}" srcOrd="0" destOrd="0" presId="urn:microsoft.com/office/officeart/2005/8/layout/process4"/>
    <dgm:cxn modelId="{F629BEF6-B80C-400E-9781-66BC80516216}" type="presParOf" srcId="{1372D609-8503-42C7-8E4D-EC4BE6CD43F1}" destId="{E1B6C2B2-5161-4BA9-9151-70BB218D1730}" srcOrd="0" destOrd="0" presId="urn:microsoft.com/office/officeart/2005/8/layout/process4"/>
    <dgm:cxn modelId="{22A81270-10AD-405D-BD83-58BD0D2D98BF}" type="presParOf" srcId="{E1B6C2B2-5161-4BA9-9151-70BB218D1730}" destId="{38FB0165-C115-4960-A472-5880A457376B}" srcOrd="0" destOrd="0" presId="urn:microsoft.com/office/officeart/2005/8/layout/process4"/>
    <dgm:cxn modelId="{5ED0009C-715C-4C66-871E-C695BC001A4A}" type="presParOf" srcId="{1372D609-8503-42C7-8E4D-EC4BE6CD43F1}" destId="{5C7666B7-F745-49F7-B7C7-8B37D1E607F4}" srcOrd="1" destOrd="0" presId="urn:microsoft.com/office/officeart/2005/8/layout/process4"/>
    <dgm:cxn modelId="{6E3AE3DD-45C1-4A35-9102-0B5717367158}" type="presParOf" srcId="{1372D609-8503-42C7-8E4D-EC4BE6CD43F1}" destId="{68747D87-031E-4DEF-B28E-76A2CF087F80}" srcOrd="2" destOrd="0" presId="urn:microsoft.com/office/officeart/2005/8/layout/process4"/>
    <dgm:cxn modelId="{97E1F4DB-21F3-4798-820E-8C3BAAAEBE2C}" type="presParOf" srcId="{68747D87-031E-4DEF-B28E-76A2CF087F80}" destId="{B730F4EA-CA61-40B7-8199-9CA9E179294F}" srcOrd="0" destOrd="0" presId="urn:microsoft.com/office/officeart/2005/8/layout/process4"/>
    <dgm:cxn modelId="{6F7D06D0-BF1A-48A1-B535-2528459F1758}" type="presParOf" srcId="{1372D609-8503-42C7-8E4D-EC4BE6CD43F1}" destId="{69700BBC-7951-403D-800D-0939B1F16DA8}" srcOrd="3" destOrd="0" presId="urn:microsoft.com/office/officeart/2005/8/layout/process4"/>
    <dgm:cxn modelId="{9F8742A0-12CC-4A55-BA3E-0A761BE40347}" type="presParOf" srcId="{1372D609-8503-42C7-8E4D-EC4BE6CD43F1}" destId="{3B9EA54C-43F6-4AEB-9E48-261E27044C2B}" srcOrd="4" destOrd="0" presId="urn:microsoft.com/office/officeart/2005/8/layout/process4"/>
    <dgm:cxn modelId="{63525DBA-7AED-4F2C-B943-63C81085E3A0}" type="presParOf" srcId="{3B9EA54C-43F6-4AEB-9E48-261E27044C2B}" destId="{D75C90F5-5E7A-49F6-B45F-B2BB53B771A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85B982-E59E-47EF-BB31-A2917F7AACFB}"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2703265A-53F5-430F-BDAE-033FE6054239}">
      <dgm:prSet>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s-MX"/>
            <a:t>UN DOCUMENTO ES UN ELEMENTO GENERADO A PARTIR DE UN HECHO Y SU OBJETIVO ES ESTABLECER EN FORMA PERMANENTE UNA REPRESENTACIÓN VERBAL O FIGURATIVA QUE PUEDE ATRAVERSAR LA DISTANCIA Y EL TIEMPO.</a:t>
          </a:r>
          <a:endParaRPr lang="en-US"/>
        </a:p>
      </dgm:t>
    </dgm:pt>
    <dgm:pt modelId="{B9D90A02-A03D-4A61-BF90-C5BC054EC53C}" type="parTrans" cxnId="{72004C47-9318-4310-A6AE-5EF4F427055B}">
      <dgm:prSet/>
      <dgm:spPr/>
      <dgm:t>
        <a:bodyPr/>
        <a:lstStyle/>
        <a:p>
          <a:endParaRPr lang="en-US"/>
        </a:p>
      </dgm:t>
    </dgm:pt>
    <dgm:pt modelId="{43A03B9F-3CA6-4283-A141-191BEFAA402E}" type="sibTrans" cxnId="{72004C47-9318-4310-A6AE-5EF4F427055B}">
      <dgm:prSet/>
      <dgm:spPr/>
      <dgm:t>
        <a:bodyPr/>
        <a:lstStyle/>
        <a:p>
          <a:endParaRPr lang="en-US"/>
        </a:p>
      </dgm:t>
    </dgm:pt>
    <dgm:pt modelId="{D8F7A208-B42F-42FC-9D11-2A1EBCF06C54}">
      <dgm:prSet/>
      <dgm:spPr/>
      <dgm:t>
        <a:bodyPr/>
        <a:lstStyle/>
        <a:p>
          <a:r>
            <a:rPr lang="es-MX"/>
            <a:t>UN DOCUMENTO ELECTRÓNICO ES EL QUE SE INSTRUMENTA SOBRE LA BASE DE IMPULSOS ELECTRÓNICOS, ES CONSERVADO EN FORMA DIGITAL EN LA MEMORIA DE UNA COMPUTADORA O INSTRUMENTO INFORMÁTICO AFÍN Y NO PUEDE SER LEÍDO SI NO PASA POR UN PROCESO DE TRADUCCIÓN DEL CÓDIGO DE SEÑALES DIGITALES.</a:t>
          </a:r>
          <a:endParaRPr lang="en-US"/>
        </a:p>
      </dgm:t>
    </dgm:pt>
    <dgm:pt modelId="{5067539E-ECC1-49C1-B4E3-4E8F1B05FE34}" type="parTrans" cxnId="{E71E389D-5917-417E-9368-1269FB8D60CE}">
      <dgm:prSet/>
      <dgm:spPr/>
      <dgm:t>
        <a:bodyPr/>
        <a:lstStyle/>
        <a:p>
          <a:endParaRPr lang="en-US"/>
        </a:p>
      </dgm:t>
    </dgm:pt>
    <dgm:pt modelId="{56D8D109-F7F7-40A3-A191-CBE3631AFBEE}" type="sibTrans" cxnId="{E71E389D-5917-417E-9368-1269FB8D60CE}">
      <dgm:prSet/>
      <dgm:spPr/>
      <dgm:t>
        <a:bodyPr/>
        <a:lstStyle/>
        <a:p>
          <a:endParaRPr lang="en-US"/>
        </a:p>
      </dgm:t>
    </dgm:pt>
    <dgm:pt modelId="{5D7F93A1-2232-4742-B77D-B6F67E5111C6}" type="pres">
      <dgm:prSet presAssocID="{5C85B982-E59E-47EF-BB31-A2917F7AACFB}" presName="outerComposite" presStyleCnt="0">
        <dgm:presLayoutVars>
          <dgm:chMax val="5"/>
          <dgm:dir/>
          <dgm:resizeHandles val="exact"/>
        </dgm:presLayoutVars>
      </dgm:prSet>
      <dgm:spPr/>
    </dgm:pt>
    <dgm:pt modelId="{4AC9D595-7581-4AD0-92E2-8D58C64473D5}" type="pres">
      <dgm:prSet presAssocID="{5C85B982-E59E-47EF-BB31-A2917F7AACFB}" presName="dummyMaxCanvas" presStyleCnt="0">
        <dgm:presLayoutVars/>
      </dgm:prSet>
      <dgm:spPr/>
    </dgm:pt>
    <dgm:pt modelId="{81363AAD-644D-498B-A41A-460F4D54B06A}" type="pres">
      <dgm:prSet presAssocID="{5C85B982-E59E-47EF-BB31-A2917F7AACFB}" presName="TwoNodes_1" presStyleLbl="node1" presStyleIdx="0" presStyleCnt="2">
        <dgm:presLayoutVars>
          <dgm:bulletEnabled val="1"/>
        </dgm:presLayoutVars>
      </dgm:prSet>
      <dgm:spPr/>
    </dgm:pt>
    <dgm:pt modelId="{F4A7C6D3-54DB-4CFA-9667-34155F30126D}" type="pres">
      <dgm:prSet presAssocID="{5C85B982-E59E-47EF-BB31-A2917F7AACFB}" presName="TwoNodes_2" presStyleLbl="node1" presStyleIdx="1" presStyleCnt="2">
        <dgm:presLayoutVars>
          <dgm:bulletEnabled val="1"/>
        </dgm:presLayoutVars>
      </dgm:prSet>
      <dgm:spPr/>
    </dgm:pt>
    <dgm:pt modelId="{B2883BE0-520E-4B4A-867D-F0EBF0C9BA51}" type="pres">
      <dgm:prSet presAssocID="{5C85B982-E59E-47EF-BB31-A2917F7AACFB}" presName="TwoConn_1-2" presStyleLbl="fgAccFollowNode1" presStyleIdx="0" presStyleCnt="1">
        <dgm:presLayoutVars>
          <dgm:bulletEnabled val="1"/>
        </dgm:presLayoutVars>
      </dgm:prSet>
      <dgm:spPr/>
    </dgm:pt>
    <dgm:pt modelId="{62D5D075-4BAD-44C9-9035-D263A98ED29C}" type="pres">
      <dgm:prSet presAssocID="{5C85B982-E59E-47EF-BB31-A2917F7AACFB}" presName="TwoNodes_1_text" presStyleLbl="node1" presStyleIdx="1" presStyleCnt="2">
        <dgm:presLayoutVars>
          <dgm:bulletEnabled val="1"/>
        </dgm:presLayoutVars>
      </dgm:prSet>
      <dgm:spPr/>
    </dgm:pt>
    <dgm:pt modelId="{896163A6-9883-49EC-BC32-AAAD1B55A14A}" type="pres">
      <dgm:prSet presAssocID="{5C85B982-E59E-47EF-BB31-A2917F7AACFB}" presName="TwoNodes_2_text" presStyleLbl="node1" presStyleIdx="1" presStyleCnt="2">
        <dgm:presLayoutVars>
          <dgm:bulletEnabled val="1"/>
        </dgm:presLayoutVars>
      </dgm:prSet>
      <dgm:spPr/>
    </dgm:pt>
  </dgm:ptLst>
  <dgm:cxnLst>
    <dgm:cxn modelId="{76627D06-02C5-4A54-A93E-4CBEDFE7B62A}" type="presOf" srcId="{43A03B9F-3CA6-4283-A141-191BEFAA402E}" destId="{B2883BE0-520E-4B4A-867D-F0EBF0C9BA51}" srcOrd="0" destOrd="0" presId="urn:microsoft.com/office/officeart/2005/8/layout/vProcess5"/>
    <dgm:cxn modelId="{91BF8135-4063-4EFF-8AAF-DCA9E8EA0956}" type="presOf" srcId="{2703265A-53F5-430F-BDAE-033FE6054239}" destId="{62D5D075-4BAD-44C9-9035-D263A98ED29C}" srcOrd="1" destOrd="0" presId="urn:microsoft.com/office/officeart/2005/8/layout/vProcess5"/>
    <dgm:cxn modelId="{72004C47-9318-4310-A6AE-5EF4F427055B}" srcId="{5C85B982-E59E-47EF-BB31-A2917F7AACFB}" destId="{2703265A-53F5-430F-BDAE-033FE6054239}" srcOrd="0" destOrd="0" parTransId="{B9D90A02-A03D-4A61-BF90-C5BC054EC53C}" sibTransId="{43A03B9F-3CA6-4283-A141-191BEFAA402E}"/>
    <dgm:cxn modelId="{696CC08D-6E36-421B-B43D-78D7CAC4B857}" type="presOf" srcId="{D8F7A208-B42F-42FC-9D11-2A1EBCF06C54}" destId="{F4A7C6D3-54DB-4CFA-9667-34155F30126D}" srcOrd="0" destOrd="0" presId="urn:microsoft.com/office/officeart/2005/8/layout/vProcess5"/>
    <dgm:cxn modelId="{E71E389D-5917-417E-9368-1269FB8D60CE}" srcId="{5C85B982-E59E-47EF-BB31-A2917F7AACFB}" destId="{D8F7A208-B42F-42FC-9D11-2A1EBCF06C54}" srcOrd="1" destOrd="0" parTransId="{5067539E-ECC1-49C1-B4E3-4E8F1B05FE34}" sibTransId="{56D8D109-F7F7-40A3-A191-CBE3631AFBEE}"/>
    <dgm:cxn modelId="{A4A619A6-203A-4293-8945-DB34C7AA9B8E}" type="presOf" srcId="{2703265A-53F5-430F-BDAE-033FE6054239}" destId="{81363AAD-644D-498B-A41A-460F4D54B06A}" srcOrd="0" destOrd="0" presId="urn:microsoft.com/office/officeart/2005/8/layout/vProcess5"/>
    <dgm:cxn modelId="{980C74E6-5BEF-4526-9EE2-EFB06CCFF182}" type="presOf" srcId="{5C85B982-E59E-47EF-BB31-A2917F7AACFB}" destId="{5D7F93A1-2232-4742-B77D-B6F67E5111C6}" srcOrd="0" destOrd="0" presId="urn:microsoft.com/office/officeart/2005/8/layout/vProcess5"/>
    <dgm:cxn modelId="{957709FA-3C6F-495E-9C13-66E0748A992E}" type="presOf" srcId="{D8F7A208-B42F-42FC-9D11-2A1EBCF06C54}" destId="{896163A6-9883-49EC-BC32-AAAD1B55A14A}" srcOrd="1" destOrd="0" presId="urn:microsoft.com/office/officeart/2005/8/layout/vProcess5"/>
    <dgm:cxn modelId="{DA1FDB9D-6983-45EE-8296-E3EBF68C7158}" type="presParOf" srcId="{5D7F93A1-2232-4742-B77D-B6F67E5111C6}" destId="{4AC9D595-7581-4AD0-92E2-8D58C64473D5}" srcOrd="0" destOrd="0" presId="urn:microsoft.com/office/officeart/2005/8/layout/vProcess5"/>
    <dgm:cxn modelId="{E39357C5-4527-4483-8D14-81976D151137}" type="presParOf" srcId="{5D7F93A1-2232-4742-B77D-B6F67E5111C6}" destId="{81363AAD-644D-498B-A41A-460F4D54B06A}" srcOrd="1" destOrd="0" presId="urn:microsoft.com/office/officeart/2005/8/layout/vProcess5"/>
    <dgm:cxn modelId="{6E423449-F784-4FB7-BF56-8E06DD245945}" type="presParOf" srcId="{5D7F93A1-2232-4742-B77D-B6F67E5111C6}" destId="{F4A7C6D3-54DB-4CFA-9667-34155F30126D}" srcOrd="2" destOrd="0" presId="urn:microsoft.com/office/officeart/2005/8/layout/vProcess5"/>
    <dgm:cxn modelId="{A9ECD8A4-AD76-46B2-A272-1E9835802CBE}" type="presParOf" srcId="{5D7F93A1-2232-4742-B77D-B6F67E5111C6}" destId="{B2883BE0-520E-4B4A-867D-F0EBF0C9BA51}" srcOrd="3" destOrd="0" presId="urn:microsoft.com/office/officeart/2005/8/layout/vProcess5"/>
    <dgm:cxn modelId="{0F9F506F-E8BA-435E-A9BA-3BE405346E05}" type="presParOf" srcId="{5D7F93A1-2232-4742-B77D-B6F67E5111C6}" destId="{62D5D075-4BAD-44C9-9035-D263A98ED29C}" srcOrd="4" destOrd="0" presId="urn:microsoft.com/office/officeart/2005/8/layout/vProcess5"/>
    <dgm:cxn modelId="{FC3ED41D-03CE-471E-BE87-57F0DEAC427B}" type="presParOf" srcId="{5D7F93A1-2232-4742-B77D-B6F67E5111C6}" destId="{896163A6-9883-49EC-BC32-AAAD1B55A14A}"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1681492-20F2-4BF5-8409-F73EF034D718}"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509C672E-0AD4-481F-B527-3A63A8168E1C}">
      <dgm:prSet/>
      <dgm:spPr/>
      <dgm:t>
        <a:bodyPr/>
        <a:lstStyle/>
        <a:p>
          <a:r>
            <a:rPr lang="es-MX" b="1" dirty="0"/>
            <a:t>¿QUIÉNES SON LÍDERES Y QUE ES EL LIDERAZGO?</a:t>
          </a:r>
          <a:endParaRPr lang="en-US" dirty="0"/>
        </a:p>
      </dgm:t>
    </dgm:pt>
    <dgm:pt modelId="{71ECE1FE-01C9-498D-B5AD-A057B864C76E}" type="parTrans" cxnId="{61192A36-6822-41B8-99FE-DA949513A787}">
      <dgm:prSet/>
      <dgm:spPr/>
      <dgm:t>
        <a:bodyPr/>
        <a:lstStyle/>
        <a:p>
          <a:endParaRPr lang="en-US"/>
        </a:p>
      </dgm:t>
    </dgm:pt>
    <dgm:pt modelId="{CE556301-8C70-4ED9-BE8F-7711444B2AA6}" type="sibTrans" cxnId="{61192A36-6822-41B8-99FE-DA949513A787}">
      <dgm:prSet/>
      <dgm:spPr/>
      <dgm:t>
        <a:bodyPr/>
        <a:lstStyle/>
        <a:p>
          <a:endParaRPr lang="en-US"/>
        </a:p>
      </dgm:t>
    </dgm:pt>
    <dgm:pt modelId="{8B1A2ABA-788A-48CD-B4A3-50E06F64E0D8}">
      <dgm:prSet/>
      <dgm:spPr/>
      <dgm:t>
        <a:bodyPr/>
        <a:lstStyle/>
        <a:p>
          <a:r>
            <a:rPr lang="es-MX" dirty="0"/>
            <a:t>LIDER ES AQUELLA PERSONA QUE PUEDE INFLUIR EN LOS DEMÁS Y TIENE UNA AUTORIDAD ADMINISTRATIVA. EL LIDERAZGO ES EL PROCESO DE DIRIGIR UN GRUPO Y DE INFLUIR EN ÉL PARA QUE ALCANCE SUS METAS.</a:t>
          </a:r>
          <a:endParaRPr lang="en-US" dirty="0"/>
        </a:p>
      </dgm:t>
    </dgm:pt>
    <dgm:pt modelId="{3E9C5A1B-9580-4324-8ADA-2C77772687DA}" type="parTrans" cxnId="{3BCA4808-0075-44FA-BD68-6D8EA3290692}">
      <dgm:prSet/>
      <dgm:spPr/>
      <dgm:t>
        <a:bodyPr/>
        <a:lstStyle/>
        <a:p>
          <a:endParaRPr lang="en-US"/>
        </a:p>
      </dgm:t>
    </dgm:pt>
    <dgm:pt modelId="{821746E6-1EEC-490E-AC40-C7355E4A16B9}" type="sibTrans" cxnId="{3BCA4808-0075-44FA-BD68-6D8EA3290692}">
      <dgm:prSet/>
      <dgm:spPr/>
      <dgm:t>
        <a:bodyPr/>
        <a:lstStyle/>
        <a:p>
          <a:endParaRPr lang="en-US"/>
        </a:p>
      </dgm:t>
    </dgm:pt>
    <dgm:pt modelId="{96ED385E-736A-4C0F-A446-18546BB6D5DB}" type="pres">
      <dgm:prSet presAssocID="{51681492-20F2-4BF5-8409-F73EF034D718}" presName="Name0" presStyleCnt="0">
        <dgm:presLayoutVars>
          <dgm:dir/>
          <dgm:animLvl val="lvl"/>
          <dgm:resizeHandles val="exact"/>
        </dgm:presLayoutVars>
      </dgm:prSet>
      <dgm:spPr/>
    </dgm:pt>
    <dgm:pt modelId="{BA9165BE-7940-4F73-B3F3-4FDA1BDD8044}" type="pres">
      <dgm:prSet presAssocID="{8B1A2ABA-788A-48CD-B4A3-50E06F64E0D8}" presName="boxAndChildren" presStyleCnt="0"/>
      <dgm:spPr/>
    </dgm:pt>
    <dgm:pt modelId="{8D151784-0545-4455-99E4-2C3C51404779}" type="pres">
      <dgm:prSet presAssocID="{8B1A2ABA-788A-48CD-B4A3-50E06F64E0D8}" presName="parentTextBox" presStyleLbl="node1" presStyleIdx="0" presStyleCnt="2"/>
      <dgm:spPr/>
    </dgm:pt>
    <dgm:pt modelId="{04A7C757-6356-4358-A475-2B89598B920C}" type="pres">
      <dgm:prSet presAssocID="{CE556301-8C70-4ED9-BE8F-7711444B2AA6}" presName="sp" presStyleCnt="0"/>
      <dgm:spPr/>
    </dgm:pt>
    <dgm:pt modelId="{44ED93C7-4C11-4839-94E0-80BE52650CB0}" type="pres">
      <dgm:prSet presAssocID="{509C672E-0AD4-481F-B527-3A63A8168E1C}" presName="arrowAndChildren" presStyleCnt="0"/>
      <dgm:spPr/>
    </dgm:pt>
    <dgm:pt modelId="{B39DD300-281D-4564-9981-62537D4C58A3}" type="pres">
      <dgm:prSet presAssocID="{509C672E-0AD4-481F-B527-3A63A8168E1C}" presName="parentTextArrow" presStyleLbl="node1" presStyleIdx="1" presStyleCnt="2"/>
      <dgm:spPr/>
    </dgm:pt>
  </dgm:ptLst>
  <dgm:cxnLst>
    <dgm:cxn modelId="{3BCA4808-0075-44FA-BD68-6D8EA3290692}" srcId="{51681492-20F2-4BF5-8409-F73EF034D718}" destId="{8B1A2ABA-788A-48CD-B4A3-50E06F64E0D8}" srcOrd="1" destOrd="0" parTransId="{3E9C5A1B-9580-4324-8ADA-2C77772687DA}" sibTransId="{821746E6-1EEC-490E-AC40-C7355E4A16B9}"/>
    <dgm:cxn modelId="{311C540D-C92F-4CD3-9D7D-F01554E87C59}" type="presOf" srcId="{51681492-20F2-4BF5-8409-F73EF034D718}" destId="{96ED385E-736A-4C0F-A446-18546BB6D5DB}" srcOrd="0" destOrd="0" presId="urn:microsoft.com/office/officeart/2005/8/layout/process4"/>
    <dgm:cxn modelId="{61192A36-6822-41B8-99FE-DA949513A787}" srcId="{51681492-20F2-4BF5-8409-F73EF034D718}" destId="{509C672E-0AD4-481F-B527-3A63A8168E1C}" srcOrd="0" destOrd="0" parTransId="{71ECE1FE-01C9-498D-B5AD-A057B864C76E}" sibTransId="{CE556301-8C70-4ED9-BE8F-7711444B2AA6}"/>
    <dgm:cxn modelId="{9C91CE37-D0E4-4BFC-BBA2-87B1C58249C1}" type="presOf" srcId="{8B1A2ABA-788A-48CD-B4A3-50E06F64E0D8}" destId="{8D151784-0545-4455-99E4-2C3C51404779}" srcOrd="0" destOrd="0" presId="urn:microsoft.com/office/officeart/2005/8/layout/process4"/>
    <dgm:cxn modelId="{4B5541DD-418D-4A53-ACE0-D799C7FE9D97}" type="presOf" srcId="{509C672E-0AD4-481F-B527-3A63A8168E1C}" destId="{B39DD300-281D-4564-9981-62537D4C58A3}" srcOrd="0" destOrd="0" presId="urn:microsoft.com/office/officeart/2005/8/layout/process4"/>
    <dgm:cxn modelId="{9BE1D61E-AC3B-48C8-AF4B-26C6635F8FEB}" type="presParOf" srcId="{96ED385E-736A-4C0F-A446-18546BB6D5DB}" destId="{BA9165BE-7940-4F73-B3F3-4FDA1BDD8044}" srcOrd="0" destOrd="0" presId="urn:microsoft.com/office/officeart/2005/8/layout/process4"/>
    <dgm:cxn modelId="{3BA909C5-43CE-4CDB-827C-4F35F7656427}" type="presParOf" srcId="{BA9165BE-7940-4F73-B3F3-4FDA1BDD8044}" destId="{8D151784-0545-4455-99E4-2C3C51404779}" srcOrd="0" destOrd="0" presId="urn:microsoft.com/office/officeart/2005/8/layout/process4"/>
    <dgm:cxn modelId="{B6A40AC9-0923-448A-B54F-496C52741E99}" type="presParOf" srcId="{96ED385E-736A-4C0F-A446-18546BB6D5DB}" destId="{04A7C757-6356-4358-A475-2B89598B920C}" srcOrd="1" destOrd="0" presId="urn:microsoft.com/office/officeart/2005/8/layout/process4"/>
    <dgm:cxn modelId="{EB7326D6-2D8F-4CD7-B23E-D3261FDB3E0A}" type="presParOf" srcId="{96ED385E-736A-4C0F-A446-18546BB6D5DB}" destId="{44ED93C7-4C11-4839-94E0-80BE52650CB0}" srcOrd="2" destOrd="0" presId="urn:microsoft.com/office/officeart/2005/8/layout/process4"/>
    <dgm:cxn modelId="{71E3E391-ED56-4292-9134-FCD497E0AE89}" type="presParOf" srcId="{44ED93C7-4C11-4839-94E0-80BE52650CB0}" destId="{B39DD300-281D-4564-9981-62537D4C58A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77E9B25-26B5-430A-B396-80BD93BD5CAA}"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3776C726-7CA0-4B9D-A8F2-5673A3BB2C23}">
      <dgm:prSet/>
      <dgm:spPr/>
      <dgm:t>
        <a:bodyPr/>
        <a:lstStyle/>
        <a:p>
          <a:r>
            <a:rPr lang="es-MX" b="1" u="sng" dirty="0"/>
            <a:t>DINAMISMO</a:t>
          </a:r>
          <a:r>
            <a:rPr lang="es-MX" dirty="0"/>
            <a:t>: LIDERES DE ALTO NIVEL DE ESFUERZO, QUE TIENEN DESEO DE LOGRO ALTO, SON AMBICIOSOS, MUY ENERGICOS, PERSISTEN INCASABLEMENTE SUS ACTIVIDADES Y MUESTRAN INICIATIVA.</a:t>
          </a:r>
          <a:endParaRPr lang="en-US" dirty="0"/>
        </a:p>
      </dgm:t>
    </dgm:pt>
    <dgm:pt modelId="{B736E788-A124-4A90-A124-7F610FAD3F86}" type="parTrans" cxnId="{7C0464DE-7BDA-4B56-B88B-0E0DED3B9867}">
      <dgm:prSet/>
      <dgm:spPr/>
      <dgm:t>
        <a:bodyPr/>
        <a:lstStyle/>
        <a:p>
          <a:endParaRPr lang="en-US"/>
        </a:p>
      </dgm:t>
    </dgm:pt>
    <dgm:pt modelId="{49A2A7BA-A576-4995-9478-C02C734871C1}" type="sibTrans" cxnId="{7C0464DE-7BDA-4B56-B88B-0E0DED3B9867}">
      <dgm:prSet/>
      <dgm:spPr/>
      <dgm:t>
        <a:bodyPr/>
        <a:lstStyle/>
        <a:p>
          <a:endParaRPr lang="en-US"/>
        </a:p>
      </dgm:t>
    </dgm:pt>
    <dgm:pt modelId="{738FF60A-215F-4491-AF42-D3CBCFC88735}">
      <dgm:prSet/>
      <dgm:spPr/>
      <dgm:t>
        <a:bodyPr/>
        <a:lstStyle/>
        <a:p>
          <a:r>
            <a:rPr lang="es-MX" b="1" u="sng" dirty="0"/>
            <a:t>DESEO DE DIRIGIR</a:t>
          </a:r>
          <a:r>
            <a:rPr lang="es-MX" dirty="0"/>
            <a:t>: GRAN DESEO DE INFLUIR Y DIRIGIR A OTROS. DEMUESTRAN DISPOSICIÓN PARA ASUMIR RESPONSABILIDADES.</a:t>
          </a:r>
          <a:endParaRPr lang="en-US" dirty="0"/>
        </a:p>
      </dgm:t>
    </dgm:pt>
    <dgm:pt modelId="{02AC65ED-DF2B-4315-8B25-36D38C011635}" type="parTrans" cxnId="{4C2E7F0F-C1BE-4006-9CB1-B2F46A867948}">
      <dgm:prSet/>
      <dgm:spPr/>
      <dgm:t>
        <a:bodyPr/>
        <a:lstStyle/>
        <a:p>
          <a:endParaRPr lang="en-US"/>
        </a:p>
      </dgm:t>
    </dgm:pt>
    <dgm:pt modelId="{D2D49443-4D6E-44E4-A497-FC2A0EE8C153}" type="sibTrans" cxnId="{4C2E7F0F-C1BE-4006-9CB1-B2F46A867948}">
      <dgm:prSet/>
      <dgm:spPr/>
      <dgm:t>
        <a:bodyPr/>
        <a:lstStyle/>
        <a:p>
          <a:endParaRPr lang="en-US"/>
        </a:p>
      </dgm:t>
    </dgm:pt>
    <dgm:pt modelId="{C263CAC3-C5AA-432E-A48F-FE3385E218B1}">
      <dgm:prSet/>
      <dgm:spPr/>
      <dgm:t>
        <a:bodyPr/>
        <a:lstStyle/>
        <a:p>
          <a:r>
            <a:rPr lang="es-MX" b="1" u="sng"/>
            <a:t>HONESTIDAD E INTEGRIDAD</a:t>
          </a:r>
          <a:r>
            <a:rPr lang="es-MX"/>
            <a:t>: RELACIONES DE CONFIANZA CON SUS SEGUIDORES AL SER VERACES Y HONESTOS. MUESTRAN ALTO NIVEL DE CONSISTENCIA ENTRE LO QUE DICEN Y HACEN.</a:t>
          </a:r>
          <a:endParaRPr lang="en-US"/>
        </a:p>
      </dgm:t>
    </dgm:pt>
    <dgm:pt modelId="{C9A209D1-71EF-470C-A296-BF241728EA21}" type="parTrans" cxnId="{0F3FCC5A-FDF7-46B5-8277-247584EB2609}">
      <dgm:prSet/>
      <dgm:spPr/>
      <dgm:t>
        <a:bodyPr/>
        <a:lstStyle/>
        <a:p>
          <a:endParaRPr lang="en-US"/>
        </a:p>
      </dgm:t>
    </dgm:pt>
    <dgm:pt modelId="{0F94D079-8F8C-4D9E-91F5-BD9C7CB462DC}" type="sibTrans" cxnId="{0F3FCC5A-FDF7-46B5-8277-247584EB2609}">
      <dgm:prSet/>
      <dgm:spPr/>
      <dgm:t>
        <a:bodyPr/>
        <a:lstStyle/>
        <a:p>
          <a:endParaRPr lang="en-US"/>
        </a:p>
      </dgm:t>
    </dgm:pt>
    <dgm:pt modelId="{C2193EAD-74FC-4ECD-95D1-F20CAC636B80}">
      <dgm:prSet/>
      <dgm:spPr/>
      <dgm:t>
        <a:bodyPr/>
        <a:lstStyle/>
        <a:p>
          <a:r>
            <a:rPr lang="es-MX" b="1" u="sng"/>
            <a:t>CONFIANZA EN SÍ MISMOS</a:t>
          </a:r>
          <a:r>
            <a:rPr lang="es-MX"/>
            <a:t>: DEMUESTRAN SEGURIDAD EN SI MISMO PARA CONVENCER A LOS SEGUIDORES DE QUE SUS METAS Y DECISIONES SON CORRECTAS.</a:t>
          </a:r>
          <a:endParaRPr lang="en-US"/>
        </a:p>
      </dgm:t>
    </dgm:pt>
    <dgm:pt modelId="{7CF39F98-6304-4C58-8A1F-7ED765323D5C}" type="parTrans" cxnId="{5E50B634-80CA-49FB-98C5-B36EF9D4B846}">
      <dgm:prSet/>
      <dgm:spPr/>
      <dgm:t>
        <a:bodyPr/>
        <a:lstStyle/>
        <a:p>
          <a:endParaRPr lang="en-US"/>
        </a:p>
      </dgm:t>
    </dgm:pt>
    <dgm:pt modelId="{DA2C897F-F5E4-4FF7-8959-7920D04EF37A}" type="sibTrans" cxnId="{5E50B634-80CA-49FB-98C5-B36EF9D4B846}">
      <dgm:prSet/>
      <dgm:spPr/>
      <dgm:t>
        <a:bodyPr/>
        <a:lstStyle/>
        <a:p>
          <a:endParaRPr lang="en-US"/>
        </a:p>
      </dgm:t>
    </dgm:pt>
    <dgm:pt modelId="{76AB212E-47D3-4113-8979-6B3EDE5F0FBE}">
      <dgm:prSet/>
      <dgm:spPr/>
      <dgm:t>
        <a:bodyPr/>
        <a:lstStyle/>
        <a:p>
          <a:r>
            <a:rPr lang="es-MX" b="1" u="sng"/>
            <a:t>INTELIGENCIA</a:t>
          </a:r>
          <a:r>
            <a:rPr lang="es-MX"/>
            <a:t>: LIDERES SUFICIENTEMENTE INTELIGENTES PARA REUNIR, SINTETIZAR E INTERPRETAR GRANDES CANTIDADES DE INFORMACIÓN, Y DEBEN SER CAPACES DE CREAR VISIONES, RESOLVER PROBLEMAS Y TOMAR DECISIONES CORRECTAS.</a:t>
          </a:r>
          <a:endParaRPr lang="en-US"/>
        </a:p>
      </dgm:t>
    </dgm:pt>
    <dgm:pt modelId="{E2FA686B-7BBE-45AB-B3B4-FABFF6294C6C}" type="parTrans" cxnId="{83BE4C66-9167-43FE-A1AC-E021BF10E1D4}">
      <dgm:prSet/>
      <dgm:spPr/>
      <dgm:t>
        <a:bodyPr/>
        <a:lstStyle/>
        <a:p>
          <a:endParaRPr lang="en-US"/>
        </a:p>
      </dgm:t>
    </dgm:pt>
    <dgm:pt modelId="{EA397575-03AA-4015-AAAF-34F4C9250182}" type="sibTrans" cxnId="{83BE4C66-9167-43FE-A1AC-E021BF10E1D4}">
      <dgm:prSet/>
      <dgm:spPr/>
      <dgm:t>
        <a:bodyPr/>
        <a:lstStyle/>
        <a:p>
          <a:endParaRPr lang="en-US"/>
        </a:p>
      </dgm:t>
    </dgm:pt>
    <dgm:pt modelId="{18244550-657F-46E2-B877-968A0D23FF72}">
      <dgm:prSet/>
      <dgm:spPr/>
      <dgm:t>
        <a:bodyPr/>
        <a:lstStyle/>
        <a:p>
          <a:r>
            <a:rPr lang="es-MX" b="1" u="sng"/>
            <a:t>CONOCIMIENTOS IMPORTANTES PARA EL PUESTO</a:t>
          </a:r>
          <a:r>
            <a:rPr lang="es-MX"/>
            <a:t>: POSEE ALTOS NIVELES DE CONOCIMIENTO DE LA COMPAÑÍA, INDUSTRIA Y TEMAS TÉCNICOS. LES PERMITE TOMAR DECISIONES BIEN INFORMADAS Y ENTENDER LAS IMPLICACIONES DE LAS MISMAS.</a:t>
          </a:r>
          <a:endParaRPr lang="en-US"/>
        </a:p>
      </dgm:t>
    </dgm:pt>
    <dgm:pt modelId="{A4B2B3B1-B4F7-43CF-922C-B907BB1AD0BF}" type="parTrans" cxnId="{D7F5350C-853A-435A-8C8E-9AFE937C3CB1}">
      <dgm:prSet/>
      <dgm:spPr/>
      <dgm:t>
        <a:bodyPr/>
        <a:lstStyle/>
        <a:p>
          <a:endParaRPr lang="en-US"/>
        </a:p>
      </dgm:t>
    </dgm:pt>
    <dgm:pt modelId="{8857A7D9-4DC5-4141-8D8B-F35CE00AFC03}" type="sibTrans" cxnId="{D7F5350C-853A-435A-8C8E-9AFE937C3CB1}">
      <dgm:prSet/>
      <dgm:spPr/>
      <dgm:t>
        <a:bodyPr/>
        <a:lstStyle/>
        <a:p>
          <a:endParaRPr lang="en-US"/>
        </a:p>
      </dgm:t>
    </dgm:pt>
    <dgm:pt modelId="{728C6828-4062-41C1-9ECF-F70D9FA00832}">
      <dgm:prSet/>
      <dgm:spPr/>
      <dgm:t>
        <a:bodyPr/>
        <a:lstStyle/>
        <a:p>
          <a:r>
            <a:rPr lang="es-MX" b="1" u="sng"/>
            <a:t>EXTROVERSIÓN</a:t>
          </a:r>
          <a:r>
            <a:rPr lang="es-MX"/>
            <a:t>: SON VIGOROSOS Y ACTIVOS, SOCIABLES, AFECTIVOS Y POCAS VECES SON CALLADOS O AISLADOS.</a:t>
          </a:r>
          <a:endParaRPr lang="en-US"/>
        </a:p>
      </dgm:t>
    </dgm:pt>
    <dgm:pt modelId="{22378C3B-C173-41DF-AAE0-24C6E1712BDA}" type="parTrans" cxnId="{0A4FFCFF-2061-4FFD-8F9E-43CFD47038BB}">
      <dgm:prSet/>
      <dgm:spPr/>
      <dgm:t>
        <a:bodyPr/>
        <a:lstStyle/>
        <a:p>
          <a:endParaRPr lang="en-US"/>
        </a:p>
      </dgm:t>
    </dgm:pt>
    <dgm:pt modelId="{F4A43036-1342-47A1-B140-F7076B0FDB74}" type="sibTrans" cxnId="{0A4FFCFF-2061-4FFD-8F9E-43CFD47038BB}">
      <dgm:prSet/>
      <dgm:spPr/>
      <dgm:t>
        <a:bodyPr/>
        <a:lstStyle/>
        <a:p>
          <a:endParaRPr lang="en-US"/>
        </a:p>
      </dgm:t>
    </dgm:pt>
    <dgm:pt modelId="{B208724B-D275-4B23-8C37-D7325286C57A}">
      <dgm:prSet/>
      <dgm:spPr/>
      <dgm:t>
        <a:bodyPr/>
        <a:lstStyle/>
        <a:p>
          <a:r>
            <a:rPr lang="es-MX" b="1" u="sng"/>
            <a:t>PROPENSIÓN DE LA CULPA</a:t>
          </a:r>
          <a:r>
            <a:rPr lang="es-MX"/>
            <a:t>: SENTIDO DE RESPONSABILIDAD POR LOS DEMÁS.</a:t>
          </a:r>
          <a:endParaRPr lang="en-US"/>
        </a:p>
      </dgm:t>
    </dgm:pt>
    <dgm:pt modelId="{49C75650-FE31-4B5F-8872-47911941AB87}" type="parTrans" cxnId="{6C3947FD-988F-4AC1-824F-6EC5B4522C34}">
      <dgm:prSet/>
      <dgm:spPr/>
      <dgm:t>
        <a:bodyPr/>
        <a:lstStyle/>
        <a:p>
          <a:endParaRPr lang="en-US"/>
        </a:p>
      </dgm:t>
    </dgm:pt>
    <dgm:pt modelId="{8D4968FE-0E9F-44E6-B5B4-F9CFBA5CC8F7}" type="sibTrans" cxnId="{6C3947FD-988F-4AC1-824F-6EC5B4522C34}">
      <dgm:prSet/>
      <dgm:spPr/>
      <dgm:t>
        <a:bodyPr/>
        <a:lstStyle/>
        <a:p>
          <a:endParaRPr lang="en-US"/>
        </a:p>
      </dgm:t>
    </dgm:pt>
    <dgm:pt modelId="{0D3F1364-56C2-4422-9A40-2B4334F0C87D}" type="pres">
      <dgm:prSet presAssocID="{F77E9B25-26B5-430A-B396-80BD93BD5CAA}" presName="linear" presStyleCnt="0">
        <dgm:presLayoutVars>
          <dgm:animLvl val="lvl"/>
          <dgm:resizeHandles val="exact"/>
        </dgm:presLayoutVars>
      </dgm:prSet>
      <dgm:spPr/>
    </dgm:pt>
    <dgm:pt modelId="{A27E2CD9-5635-42DA-A3D3-0AE73C19DBF9}" type="pres">
      <dgm:prSet presAssocID="{3776C726-7CA0-4B9D-A8F2-5673A3BB2C23}" presName="parentText" presStyleLbl="node1" presStyleIdx="0" presStyleCnt="8">
        <dgm:presLayoutVars>
          <dgm:chMax val="0"/>
          <dgm:bulletEnabled val="1"/>
        </dgm:presLayoutVars>
      </dgm:prSet>
      <dgm:spPr/>
    </dgm:pt>
    <dgm:pt modelId="{232834DA-37D2-4262-BF95-2C78A16D0D4D}" type="pres">
      <dgm:prSet presAssocID="{49A2A7BA-A576-4995-9478-C02C734871C1}" presName="spacer" presStyleCnt="0"/>
      <dgm:spPr/>
    </dgm:pt>
    <dgm:pt modelId="{236B6D7A-E44B-4618-B7EA-AE9AE8623D72}" type="pres">
      <dgm:prSet presAssocID="{738FF60A-215F-4491-AF42-D3CBCFC88735}" presName="parentText" presStyleLbl="node1" presStyleIdx="1" presStyleCnt="8">
        <dgm:presLayoutVars>
          <dgm:chMax val="0"/>
          <dgm:bulletEnabled val="1"/>
        </dgm:presLayoutVars>
      </dgm:prSet>
      <dgm:spPr/>
    </dgm:pt>
    <dgm:pt modelId="{99867631-76DD-4FCE-829A-9D1F6A4B7F01}" type="pres">
      <dgm:prSet presAssocID="{D2D49443-4D6E-44E4-A497-FC2A0EE8C153}" presName="spacer" presStyleCnt="0"/>
      <dgm:spPr/>
    </dgm:pt>
    <dgm:pt modelId="{695DC0DB-E4AC-483A-8A75-54A2422C3BAE}" type="pres">
      <dgm:prSet presAssocID="{C263CAC3-C5AA-432E-A48F-FE3385E218B1}" presName="parentText" presStyleLbl="node1" presStyleIdx="2" presStyleCnt="8">
        <dgm:presLayoutVars>
          <dgm:chMax val="0"/>
          <dgm:bulletEnabled val="1"/>
        </dgm:presLayoutVars>
      </dgm:prSet>
      <dgm:spPr/>
    </dgm:pt>
    <dgm:pt modelId="{2177275C-C95C-4419-AD50-3B6562C08A30}" type="pres">
      <dgm:prSet presAssocID="{0F94D079-8F8C-4D9E-91F5-BD9C7CB462DC}" presName="spacer" presStyleCnt="0"/>
      <dgm:spPr/>
    </dgm:pt>
    <dgm:pt modelId="{7BD0C456-8660-43BF-9CFC-586E95A129DC}" type="pres">
      <dgm:prSet presAssocID="{C2193EAD-74FC-4ECD-95D1-F20CAC636B80}" presName="parentText" presStyleLbl="node1" presStyleIdx="3" presStyleCnt="8">
        <dgm:presLayoutVars>
          <dgm:chMax val="0"/>
          <dgm:bulletEnabled val="1"/>
        </dgm:presLayoutVars>
      </dgm:prSet>
      <dgm:spPr/>
    </dgm:pt>
    <dgm:pt modelId="{E86EFF0A-205B-4AAF-9F94-06224104B7E1}" type="pres">
      <dgm:prSet presAssocID="{DA2C897F-F5E4-4FF7-8959-7920D04EF37A}" presName="spacer" presStyleCnt="0"/>
      <dgm:spPr/>
    </dgm:pt>
    <dgm:pt modelId="{9C186EFA-D2BB-448D-BFBF-2803145580EF}" type="pres">
      <dgm:prSet presAssocID="{76AB212E-47D3-4113-8979-6B3EDE5F0FBE}" presName="parentText" presStyleLbl="node1" presStyleIdx="4" presStyleCnt="8">
        <dgm:presLayoutVars>
          <dgm:chMax val="0"/>
          <dgm:bulletEnabled val="1"/>
        </dgm:presLayoutVars>
      </dgm:prSet>
      <dgm:spPr/>
    </dgm:pt>
    <dgm:pt modelId="{1513C4A3-2CC9-4F76-85EC-B6F4EF0EC141}" type="pres">
      <dgm:prSet presAssocID="{EA397575-03AA-4015-AAAF-34F4C9250182}" presName="spacer" presStyleCnt="0"/>
      <dgm:spPr/>
    </dgm:pt>
    <dgm:pt modelId="{5BD99284-F073-4AF9-9513-9BDC83D53690}" type="pres">
      <dgm:prSet presAssocID="{18244550-657F-46E2-B877-968A0D23FF72}" presName="parentText" presStyleLbl="node1" presStyleIdx="5" presStyleCnt="8">
        <dgm:presLayoutVars>
          <dgm:chMax val="0"/>
          <dgm:bulletEnabled val="1"/>
        </dgm:presLayoutVars>
      </dgm:prSet>
      <dgm:spPr/>
    </dgm:pt>
    <dgm:pt modelId="{5631C4D9-1615-4CAC-AFC1-D799F41FA512}" type="pres">
      <dgm:prSet presAssocID="{8857A7D9-4DC5-4141-8D8B-F35CE00AFC03}" presName="spacer" presStyleCnt="0"/>
      <dgm:spPr/>
    </dgm:pt>
    <dgm:pt modelId="{F0ACCDE6-88BA-4B8A-8E47-4E556706CC9A}" type="pres">
      <dgm:prSet presAssocID="{728C6828-4062-41C1-9ECF-F70D9FA00832}" presName="parentText" presStyleLbl="node1" presStyleIdx="6" presStyleCnt="8">
        <dgm:presLayoutVars>
          <dgm:chMax val="0"/>
          <dgm:bulletEnabled val="1"/>
        </dgm:presLayoutVars>
      </dgm:prSet>
      <dgm:spPr/>
    </dgm:pt>
    <dgm:pt modelId="{6B9A630F-78D3-4AE5-8E32-D3E9FCE4E6D4}" type="pres">
      <dgm:prSet presAssocID="{F4A43036-1342-47A1-B140-F7076B0FDB74}" presName="spacer" presStyleCnt="0"/>
      <dgm:spPr/>
    </dgm:pt>
    <dgm:pt modelId="{D6E14F4B-D98A-43BA-86B6-56F0B8BB19CC}" type="pres">
      <dgm:prSet presAssocID="{B208724B-D275-4B23-8C37-D7325286C57A}" presName="parentText" presStyleLbl="node1" presStyleIdx="7" presStyleCnt="8">
        <dgm:presLayoutVars>
          <dgm:chMax val="0"/>
          <dgm:bulletEnabled val="1"/>
        </dgm:presLayoutVars>
      </dgm:prSet>
      <dgm:spPr/>
    </dgm:pt>
  </dgm:ptLst>
  <dgm:cxnLst>
    <dgm:cxn modelId="{D7F5350C-853A-435A-8C8E-9AFE937C3CB1}" srcId="{F77E9B25-26B5-430A-B396-80BD93BD5CAA}" destId="{18244550-657F-46E2-B877-968A0D23FF72}" srcOrd="5" destOrd="0" parTransId="{A4B2B3B1-B4F7-43CF-922C-B907BB1AD0BF}" sibTransId="{8857A7D9-4DC5-4141-8D8B-F35CE00AFC03}"/>
    <dgm:cxn modelId="{4C2E7F0F-C1BE-4006-9CB1-B2F46A867948}" srcId="{F77E9B25-26B5-430A-B396-80BD93BD5CAA}" destId="{738FF60A-215F-4491-AF42-D3CBCFC88735}" srcOrd="1" destOrd="0" parTransId="{02AC65ED-DF2B-4315-8B25-36D38C011635}" sibTransId="{D2D49443-4D6E-44E4-A497-FC2A0EE8C153}"/>
    <dgm:cxn modelId="{81E99C27-D69A-40AD-8690-169DAF5AEBEC}" type="presOf" srcId="{F77E9B25-26B5-430A-B396-80BD93BD5CAA}" destId="{0D3F1364-56C2-4422-9A40-2B4334F0C87D}" srcOrd="0" destOrd="0" presId="urn:microsoft.com/office/officeart/2005/8/layout/vList2"/>
    <dgm:cxn modelId="{5E50B634-80CA-49FB-98C5-B36EF9D4B846}" srcId="{F77E9B25-26B5-430A-B396-80BD93BD5CAA}" destId="{C2193EAD-74FC-4ECD-95D1-F20CAC636B80}" srcOrd="3" destOrd="0" parTransId="{7CF39F98-6304-4C58-8A1F-7ED765323D5C}" sibTransId="{DA2C897F-F5E4-4FF7-8959-7920D04EF37A}"/>
    <dgm:cxn modelId="{B87B6F5C-54E7-4C65-B366-EC7E394FA516}" type="presOf" srcId="{728C6828-4062-41C1-9ECF-F70D9FA00832}" destId="{F0ACCDE6-88BA-4B8A-8E47-4E556706CC9A}" srcOrd="0" destOrd="0" presId="urn:microsoft.com/office/officeart/2005/8/layout/vList2"/>
    <dgm:cxn modelId="{44392B61-B553-4BE1-AA04-08C2DA49EB17}" type="presOf" srcId="{C263CAC3-C5AA-432E-A48F-FE3385E218B1}" destId="{695DC0DB-E4AC-483A-8A75-54A2422C3BAE}" srcOrd="0" destOrd="0" presId="urn:microsoft.com/office/officeart/2005/8/layout/vList2"/>
    <dgm:cxn modelId="{AD03EC44-88B0-47B2-B6EB-1739C8E027BF}" type="presOf" srcId="{C2193EAD-74FC-4ECD-95D1-F20CAC636B80}" destId="{7BD0C456-8660-43BF-9CFC-586E95A129DC}" srcOrd="0" destOrd="0" presId="urn:microsoft.com/office/officeart/2005/8/layout/vList2"/>
    <dgm:cxn modelId="{83BE4C66-9167-43FE-A1AC-E021BF10E1D4}" srcId="{F77E9B25-26B5-430A-B396-80BD93BD5CAA}" destId="{76AB212E-47D3-4113-8979-6B3EDE5F0FBE}" srcOrd="4" destOrd="0" parTransId="{E2FA686B-7BBE-45AB-B3B4-FABFF6294C6C}" sibTransId="{EA397575-03AA-4015-AAAF-34F4C9250182}"/>
    <dgm:cxn modelId="{0F3FCC5A-FDF7-46B5-8277-247584EB2609}" srcId="{F77E9B25-26B5-430A-B396-80BD93BD5CAA}" destId="{C263CAC3-C5AA-432E-A48F-FE3385E218B1}" srcOrd="2" destOrd="0" parTransId="{C9A209D1-71EF-470C-A296-BF241728EA21}" sibTransId="{0F94D079-8F8C-4D9E-91F5-BD9C7CB462DC}"/>
    <dgm:cxn modelId="{5E861A9D-AEFB-47A6-8A79-D8BA7E44A35D}" type="presOf" srcId="{76AB212E-47D3-4113-8979-6B3EDE5F0FBE}" destId="{9C186EFA-D2BB-448D-BFBF-2803145580EF}" srcOrd="0" destOrd="0" presId="urn:microsoft.com/office/officeart/2005/8/layout/vList2"/>
    <dgm:cxn modelId="{C63C44AA-6F88-4A3A-B809-C5802DE7F453}" type="presOf" srcId="{18244550-657F-46E2-B877-968A0D23FF72}" destId="{5BD99284-F073-4AF9-9513-9BDC83D53690}" srcOrd="0" destOrd="0" presId="urn:microsoft.com/office/officeart/2005/8/layout/vList2"/>
    <dgm:cxn modelId="{1AB55DBC-1A53-43B4-BF42-8A6B97D5A343}" type="presOf" srcId="{B208724B-D275-4B23-8C37-D7325286C57A}" destId="{D6E14F4B-D98A-43BA-86B6-56F0B8BB19CC}" srcOrd="0" destOrd="0" presId="urn:microsoft.com/office/officeart/2005/8/layout/vList2"/>
    <dgm:cxn modelId="{D58D0BBF-996F-4C48-8232-56F177CA8F50}" type="presOf" srcId="{3776C726-7CA0-4B9D-A8F2-5673A3BB2C23}" destId="{A27E2CD9-5635-42DA-A3D3-0AE73C19DBF9}" srcOrd="0" destOrd="0" presId="urn:microsoft.com/office/officeart/2005/8/layout/vList2"/>
    <dgm:cxn modelId="{742990D7-778C-445A-8F2B-A1F0B6868BF9}" type="presOf" srcId="{738FF60A-215F-4491-AF42-D3CBCFC88735}" destId="{236B6D7A-E44B-4618-B7EA-AE9AE8623D72}" srcOrd="0" destOrd="0" presId="urn:microsoft.com/office/officeart/2005/8/layout/vList2"/>
    <dgm:cxn modelId="{7C0464DE-7BDA-4B56-B88B-0E0DED3B9867}" srcId="{F77E9B25-26B5-430A-B396-80BD93BD5CAA}" destId="{3776C726-7CA0-4B9D-A8F2-5673A3BB2C23}" srcOrd="0" destOrd="0" parTransId="{B736E788-A124-4A90-A124-7F610FAD3F86}" sibTransId="{49A2A7BA-A576-4995-9478-C02C734871C1}"/>
    <dgm:cxn modelId="{6C3947FD-988F-4AC1-824F-6EC5B4522C34}" srcId="{F77E9B25-26B5-430A-B396-80BD93BD5CAA}" destId="{B208724B-D275-4B23-8C37-D7325286C57A}" srcOrd="7" destOrd="0" parTransId="{49C75650-FE31-4B5F-8872-47911941AB87}" sibTransId="{8D4968FE-0E9F-44E6-B5B4-F9CFBA5CC8F7}"/>
    <dgm:cxn modelId="{0A4FFCFF-2061-4FFD-8F9E-43CFD47038BB}" srcId="{F77E9B25-26B5-430A-B396-80BD93BD5CAA}" destId="{728C6828-4062-41C1-9ECF-F70D9FA00832}" srcOrd="6" destOrd="0" parTransId="{22378C3B-C173-41DF-AAE0-24C6E1712BDA}" sibTransId="{F4A43036-1342-47A1-B140-F7076B0FDB74}"/>
    <dgm:cxn modelId="{A583F931-F82A-4B44-9168-6BA645FD2AD4}" type="presParOf" srcId="{0D3F1364-56C2-4422-9A40-2B4334F0C87D}" destId="{A27E2CD9-5635-42DA-A3D3-0AE73C19DBF9}" srcOrd="0" destOrd="0" presId="urn:microsoft.com/office/officeart/2005/8/layout/vList2"/>
    <dgm:cxn modelId="{E0DE268C-CFB0-4016-971A-295085C14821}" type="presParOf" srcId="{0D3F1364-56C2-4422-9A40-2B4334F0C87D}" destId="{232834DA-37D2-4262-BF95-2C78A16D0D4D}" srcOrd="1" destOrd="0" presId="urn:microsoft.com/office/officeart/2005/8/layout/vList2"/>
    <dgm:cxn modelId="{7170A59D-64E5-43EB-89C2-7A9CBAC71F9E}" type="presParOf" srcId="{0D3F1364-56C2-4422-9A40-2B4334F0C87D}" destId="{236B6D7A-E44B-4618-B7EA-AE9AE8623D72}" srcOrd="2" destOrd="0" presId="urn:microsoft.com/office/officeart/2005/8/layout/vList2"/>
    <dgm:cxn modelId="{C34A1E59-6FF5-4A95-84A2-D19FC272EAC6}" type="presParOf" srcId="{0D3F1364-56C2-4422-9A40-2B4334F0C87D}" destId="{99867631-76DD-4FCE-829A-9D1F6A4B7F01}" srcOrd="3" destOrd="0" presId="urn:microsoft.com/office/officeart/2005/8/layout/vList2"/>
    <dgm:cxn modelId="{6D4EF609-319C-47C8-A8B2-484A0A28BC3B}" type="presParOf" srcId="{0D3F1364-56C2-4422-9A40-2B4334F0C87D}" destId="{695DC0DB-E4AC-483A-8A75-54A2422C3BAE}" srcOrd="4" destOrd="0" presId="urn:microsoft.com/office/officeart/2005/8/layout/vList2"/>
    <dgm:cxn modelId="{366B8555-7764-4066-9107-ED9534C29071}" type="presParOf" srcId="{0D3F1364-56C2-4422-9A40-2B4334F0C87D}" destId="{2177275C-C95C-4419-AD50-3B6562C08A30}" srcOrd="5" destOrd="0" presId="urn:microsoft.com/office/officeart/2005/8/layout/vList2"/>
    <dgm:cxn modelId="{80C9728A-2707-4900-AFE5-2F13B8DBD00C}" type="presParOf" srcId="{0D3F1364-56C2-4422-9A40-2B4334F0C87D}" destId="{7BD0C456-8660-43BF-9CFC-586E95A129DC}" srcOrd="6" destOrd="0" presId="urn:microsoft.com/office/officeart/2005/8/layout/vList2"/>
    <dgm:cxn modelId="{F2CA1E37-02C8-468B-8834-89CF0F80693B}" type="presParOf" srcId="{0D3F1364-56C2-4422-9A40-2B4334F0C87D}" destId="{E86EFF0A-205B-4AAF-9F94-06224104B7E1}" srcOrd="7" destOrd="0" presId="urn:microsoft.com/office/officeart/2005/8/layout/vList2"/>
    <dgm:cxn modelId="{D04DDFDF-3B0C-403A-8F7C-63EA1E768173}" type="presParOf" srcId="{0D3F1364-56C2-4422-9A40-2B4334F0C87D}" destId="{9C186EFA-D2BB-448D-BFBF-2803145580EF}" srcOrd="8" destOrd="0" presId="urn:microsoft.com/office/officeart/2005/8/layout/vList2"/>
    <dgm:cxn modelId="{2846BF76-869B-4D06-8CCB-55DCB3EEEEBE}" type="presParOf" srcId="{0D3F1364-56C2-4422-9A40-2B4334F0C87D}" destId="{1513C4A3-2CC9-4F76-85EC-B6F4EF0EC141}" srcOrd="9" destOrd="0" presId="urn:microsoft.com/office/officeart/2005/8/layout/vList2"/>
    <dgm:cxn modelId="{D969822A-1A0F-4D2F-BAFC-D2C389F9CA63}" type="presParOf" srcId="{0D3F1364-56C2-4422-9A40-2B4334F0C87D}" destId="{5BD99284-F073-4AF9-9513-9BDC83D53690}" srcOrd="10" destOrd="0" presId="urn:microsoft.com/office/officeart/2005/8/layout/vList2"/>
    <dgm:cxn modelId="{94692766-720D-4193-85FC-C62C4779A97E}" type="presParOf" srcId="{0D3F1364-56C2-4422-9A40-2B4334F0C87D}" destId="{5631C4D9-1615-4CAC-AFC1-D799F41FA512}" srcOrd="11" destOrd="0" presId="urn:microsoft.com/office/officeart/2005/8/layout/vList2"/>
    <dgm:cxn modelId="{5AC9E446-F2CC-457F-AB74-6826EC26F001}" type="presParOf" srcId="{0D3F1364-56C2-4422-9A40-2B4334F0C87D}" destId="{F0ACCDE6-88BA-4B8A-8E47-4E556706CC9A}" srcOrd="12" destOrd="0" presId="urn:microsoft.com/office/officeart/2005/8/layout/vList2"/>
    <dgm:cxn modelId="{1BCC45FE-14EE-445A-A73A-533E7F1B4E01}" type="presParOf" srcId="{0D3F1364-56C2-4422-9A40-2B4334F0C87D}" destId="{6B9A630F-78D3-4AE5-8E32-D3E9FCE4E6D4}" srcOrd="13" destOrd="0" presId="urn:microsoft.com/office/officeart/2005/8/layout/vList2"/>
    <dgm:cxn modelId="{CD80E802-87AD-444A-86CE-EF84293BF3EF}" type="presParOf" srcId="{0D3F1364-56C2-4422-9A40-2B4334F0C87D}" destId="{D6E14F4B-D98A-43BA-86B6-56F0B8BB19CC}"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9ECFBCF-F13E-44E9-8777-486FC5515568}"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F2EEDECC-7CE8-4FCE-A33C-8FF5FF84276B}">
      <dgm:prSet/>
      <dgm:spPr/>
      <dgm:t>
        <a:bodyPr/>
        <a:lstStyle/>
        <a:p>
          <a:pPr>
            <a:lnSpc>
              <a:spcPct val="100000"/>
            </a:lnSpc>
            <a:defRPr cap="all"/>
          </a:pPr>
          <a:r>
            <a:rPr lang="es-MX" b="1" u="sng"/>
            <a:t>AUTOCRÁTICO</a:t>
          </a:r>
          <a:r>
            <a:rPr lang="es-MX"/>
            <a:t>: LIDER QUE IMPONE MÉTODOS DE TRABAJO, TOMA DE DECISIONES UNILATERALES Y LIMITA LA PARTICIPACIÓN DE LOS EMPLEADOS.</a:t>
          </a:r>
          <a:endParaRPr lang="en-US"/>
        </a:p>
      </dgm:t>
    </dgm:pt>
    <dgm:pt modelId="{E7863014-C609-4018-810F-33C5D28EDF6F}" type="parTrans" cxnId="{5A972ABD-9EA6-4F78-8803-B6290E1E481F}">
      <dgm:prSet/>
      <dgm:spPr/>
      <dgm:t>
        <a:bodyPr/>
        <a:lstStyle/>
        <a:p>
          <a:endParaRPr lang="en-US"/>
        </a:p>
      </dgm:t>
    </dgm:pt>
    <dgm:pt modelId="{B805D050-149E-4391-8BE2-587EF7973C0A}" type="sibTrans" cxnId="{5A972ABD-9EA6-4F78-8803-B6290E1E481F}">
      <dgm:prSet/>
      <dgm:spPr/>
      <dgm:t>
        <a:bodyPr/>
        <a:lstStyle/>
        <a:p>
          <a:endParaRPr lang="en-US"/>
        </a:p>
      </dgm:t>
    </dgm:pt>
    <dgm:pt modelId="{717FB6A0-EF58-4557-B357-EAF8603D4A58}">
      <dgm:prSet/>
      <dgm:spPr/>
      <dgm:t>
        <a:bodyPr/>
        <a:lstStyle/>
        <a:p>
          <a:pPr>
            <a:lnSpc>
              <a:spcPct val="100000"/>
            </a:lnSpc>
            <a:defRPr cap="all"/>
          </a:pPr>
          <a:r>
            <a:rPr lang="es-MX" b="1" u="sng"/>
            <a:t>DEMOCRÁTICO</a:t>
          </a:r>
          <a:r>
            <a:rPr lang="es-MX"/>
            <a:t>: INVOLUCRA A LOS EMPLEADOS EN LA TOMA DE DECISIONES DELEGA AUTORIDAD Y UTILIZA LA RETROALIMENTACIÓN COMO UNA OPORTUNIDAD PARA ENTRENAR A LOS EMPLEADOS.</a:t>
          </a:r>
          <a:endParaRPr lang="en-US"/>
        </a:p>
      </dgm:t>
    </dgm:pt>
    <dgm:pt modelId="{39C442E2-85C6-4815-AAC0-C2F65071EAE4}" type="parTrans" cxnId="{31DD6B5B-015F-4D55-AB9C-06BCB58C6CD7}">
      <dgm:prSet/>
      <dgm:spPr/>
      <dgm:t>
        <a:bodyPr/>
        <a:lstStyle/>
        <a:p>
          <a:endParaRPr lang="en-US"/>
        </a:p>
      </dgm:t>
    </dgm:pt>
    <dgm:pt modelId="{14611B70-D12E-48E9-AE8B-95A49BAFDD1C}" type="sibTrans" cxnId="{31DD6B5B-015F-4D55-AB9C-06BCB58C6CD7}">
      <dgm:prSet/>
      <dgm:spPr/>
      <dgm:t>
        <a:bodyPr/>
        <a:lstStyle/>
        <a:p>
          <a:endParaRPr lang="en-US"/>
        </a:p>
      </dgm:t>
    </dgm:pt>
    <dgm:pt modelId="{A57713FC-9075-4CD4-A54E-2D2046AC233F}">
      <dgm:prSet/>
      <dgm:spPr/>
      <dgm:t>
        <a:bodyPr/>
        <a:lstStyle/>
        <a:p>
          <a:pPr>
            <a:lnSpc>
              <a:spcPct val="100000"/>
            </a:lnSpc>
            <a:defRPr cap="all"/>
          </a:pPr>
          <a:r>
            <a:rPr lang="es-MX" b="1" u="sng"/>
            <a:t>LAISSEZ-FAIRE</a:t>
          </a:r>
          <a:r>
            <a:rPr lang="es-MX"/>
            <a:t>: DEJA QUE GRUPO TOME DECISIONES Y REALICE EL TRABAJO DE LA FORMA QUE CONSIDERE MÁS CONVENIENTE.</a:t>
          </a:r>
          <a:endParaRPr lang="en-US"/>
        </a:p>
      </dgm:t>
    </dgm:pt>
    <dgm:pt modelId="{ACCAD22F-A718-43DD-A6C9-4B20DB15D300}" type="parTrans" cxnId="{7BB1B0C4-7370-4C7E-BB93-1E6555E4D68A}">
      <dgm:prSet/>
      <dgm:spPr/>
      <dgm:t>
        <a:bodyPr/>
        <a:lstStyle/>
        <a:p>
          <a:endParaRPr lang="en-US"/>
        </a:p>
      </dgm:t>
    </dgm:pt>
    <dgm:pt modelId="{D8DA10FB-92C0-4CA4-991A-749778FB2976}" type="sibTrans" cxnId="{7BB1B0C4-7370-4C7E-BB93-1E6555E4D68A}">
      <dgm:prSet/>
      <dgm:spPr/>
      <dgm:t>
        <a:bodyPr/>
        <a:lstStyle/>
        <a:p>
          <a:endParaRPr lang="en-US"/>
        </a:p>
      </dgm:t>
    </dgm:pt>
    <dgm:pt modelId="{88F57B96-C9EC-4787-8B94-DDE4E8DC989F}" type="pres">
      <dgm:prSet presAssocID="{89ECFBCF-F13E-44E9-8777-486FC5515568}" presName="root" presStyleCnt="0">
        <dgm:presLayoutVars>
          <dgm:dir/>
          <dgm:resizeHandles val="exact"/>
        </dgm:presLayoutVars>
      </dgm:prSet>
      <dgm:spPr/>
    </dgm:pt>
    <dgm:pt modelId="{DDA005AD-D5E4-4A68-9C3C-72AF7F79FA49}" type="pres">
      <dgm:prSet presAssocID="{F2EEDECC-7CE8-4FCE-A33C-8FF5FF84276B}" presName="compNode" presStyleCnt="0"/>
      <dgm:spPr/>
    </dgm:pt>
    <dgm:pt modelId="{838EEB06-8D30-4170-B666-5A2148BD9CA8}" type="pres">
      <dgm:prSet presAssocID="{F2EEDECC-7CE8-4FCE-A33C-8FF5FF84276B}" presName="iconBgRect" presStyleLbl="bgShp" presStyleIdx="0" presStyleCnt="3"/>
      <dgm:spPr/>
    </dgm:pt>
    <dgm:pt modelId="{AFFDB480-170F-48E0-99E2-9B7288B3EB19}" type="pres">
      <dgm:prSet presAssocID="{F2EEDECC-7CE8-4FCE-A33C-8FF5FF8427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roup of People"/>
        </a:ext>
      </dgm:extLst>
    </dgm:pt>
    <dgm:pt modelId="{A660F289-4E75-4D17-97EC-2DB44431F4DF}" type="pres">
      <dgm:prSet presAssocID="{F2EEDECC-7CE8-4FCE-A33C-8FF5FF84276B}" presName="spaceRect" presStyleCnt="0"/>
      <dgm:spPr/>
    </dgm:pt>
    <dgm:pt modelId="{FAE01D06-141C-42B0-8590-67DC19AE9288}" type="pres">
      <dgm:prSet presAssocID="{F2EEDECC-7CE8-4FCE-A33C-8FF5FF84276B}" presName="textRect" presStyleLbl="revTx" presStyleIdx="0" presStyleCnt="3">
        <dgm:presLayoutVars>
          <dgm:chMax val="1"/>
          <dgm:chPref val="1"/>
        </dgm:presLayoutVars>
      </dgm:prSet>
      <dgm:spPr/>
    </dgm:pt>
    <dgm:pt modelId="{7EB6C4DE-11F1-496D-80E5-524C3EEB2900}" type="pres">
      <dgm:prSet presAssocID="{B805D050-149E-4391-8BE2-587EF7973C0A}" presName="sibTrans" presStyleCnt="0"/>
      <dgm:spPr/>
    </dgm:pt>
    <dgm:pt modelId="{F4BF6732-0033-4BDB-8916-4F2373918423}" type="pres">
      <dgm:prSet presAssocID="{717FB6A0-EF58-4557-B357-EAF8603D4A58}" presName="compNode" presStyleCnt="0"/>
      <dgm:spPr/>
    </dgm:pt>
    <dgm:pt modelId="{99E33009-CAC8-412F-8078-8A6B9D65E787}" type="pres">
      <dgm:prSet presAssocID="{717FB6A0-EF58-4557-B357-EAF8603D4A58}" presName="iconBgRect" presStyleLbl="bgShp" presStyleIdx="1" presStyleCnt="3"/>
      <dgm:spPr/>
    </dgm:pt>
    <dgm:pt modelId="{32806C78-1FE1-4F54-B2CB-D704B3CA1F09}" type="pres">
      <dgm:prSet presAssocID="{717FB6A0-EF58-4557-B357-EAF8603D4A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upo"/>
        </a:ext>
      </dgm:extLst>
    </dgm:pt>
    <dgm:pt modelId="{21DDF438-E859-4550-B68F-BB7D51294D80}" type="pres">
      <dgm:prSet presAssocID="{717FB6A0-EF58-4557-B357-EAF8603D4A58}" presName="spaceRect" presStyleCnt="0"/>
      <dgm:spPr/>
    </dgm:pt>
    <dgm:pt modelId="{D48BD43E-4A3E-49DA-AA5F-B8E41812D898}" type="pres">
      <dgm:prSet presAssocID="{717FB6A0-EF58-4557-B357-EAF8603D4A58}" presName="textRect" presStyleLbl="revTx" presStyleIdx="1" presStyleCnt="3">
        <dgm:presLayoutVars>
          <dgm:chMax val="1"/>
          <dgm:chPref val="1"/>
        </dgm:presLayoutVars>
      </dgm:prSet>
      <dgm:spPr/>
    </dgm:pt>
    <dgm:pt modelId="{7F854FBE-2F58-4034-8AF1-87E66F6D641C}" type="pres">
      <dgm:prSet presAssocID="{14611B70-D12E-48E9-AE8B-95A49BAFDD1C}" presName="sibTrans" presStyleCnt="0"/>
      <dgm:spPr/>
    </dgm:pt>
    <dgm:pt modelId="{D62877A4-6A75-429B-B805-92DC4793AE2B}" type="pres">
      <dgm:prSet presAssocID="{A57713FC-9075-4CD4-A54E-2D2046AC233F}" presName="compNode" presStyleCnt="0"/>
      <dgm:spPr/>
    </dgm:pt>
    <dgm:pt modelId="{78115F0E-406A-49B8-BC11-6E54249C37EC}" type="pres">
      <dgm:prSet presAssocID="{A57713FC-9075-4CD4-A54E-2D2046AC233F}" presName="iconBgRect" presStyleLbl="bgShp" presStyleIdx="2" presStyleCnt="3"/>
      <dgm:spPr/>
    </dgm:pt>
    <dgm:pt modelId="{53FEC530-CEC5-4343-8320-633ECA49F7B1}" type="pres">
      <dgm:prSet presAssocID="{A57713FC-9075-4CD4-A54E-2D2046AC233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nexiones"/>
        </a:ext>
      </dgm:extLst>
    </dgm:pt>
    <dgm:pt modelId="{A657B74C-21E6-4093-9844-AC5C528DC40D}" type="pres">
      <dgm:prSet presAssocID="{A57713FC-9075-4CD4-A54E-2D2046AC233F}" presName="spaceRect" presStyleCnt="0"/>
      <dgm:spPr/>
    </dgm:pt>
    <dgm:pt modelId="{7751EAB0-4741-4F72-9CB5-B5D4AF6ABE2C}" type="pres">
      <dgm:prSet presAssocID="{A57713FC-9075-4CD4-A54E-2D2046AC233F}" presName="textRect" presStyleLbl="revTx" presStyleIdx="2" presStyleCnt="3">
        <dgm:presLayoutVars>
          <dgm:chMax val="1"/>
          <dgm:chPref val="1"/>
        </dgm:presLayoutVars>
      </dgm:prSet>
      <dgm:spPr/>
    </dgm:pt>
  </dgm:ptLst>
  <dgm:cxnLst>
    <dgm:cxn modelId="{31DD6B5B-015F-4D55-AB9C-06BCB58C6CD7}" srcId="{89ECFBCF-F13E-44E9-8777-486FC5515568}" destId="{717FB6A0-EF58-4557-B357-EAF8603D4A58}" srcOrd="1" destOrd="0" parTransId="{39C442E2-85C6-4815-AAC0-C2F65071EAE4}" sibTransId="{14611B70-D12E-48E9-AE8B-95A49BAFDD1C}"/>
    <dgm:cxn modelId="{EC83698D-F332-4ED4-9EBF-A743FE9F5087}" type="presOf" srcId="{F2EEDECC-7CE8-4FCE-A33C-8FF5FF84276B}" destId="{FAE01D06-141C-42B0-8590-67DC19AE9288}" srcOrd="0" destOrd="0" presId="urn:microsoft.com/office/officeart/2018/5/layout/IconCircleLabelList"/>
    <dgm:cxn modelId="{D4D1EA93-6962-410B-B405-AB10A0620417}" type="presOf" srcId="{717FB6A0-EF58-4557-B357-EAF8603D4A58}" destId="{D48BD43E-4A3E-49DA-AA5F-B8E41812D898}" srcOrd="0" destOrd="0" presId="urn:microsoft.com/office/officeart/2018/5/layout/IconCircleLabelList"/>
    <dgm:cxn modelId="{4BF67FAC-5914-4638-B4A6-9CBFA5631C9D}" type="presOf" srcId="{89ECFBCF-F13E-44E9-8777-486FC5515568}" destId="{88F57B96-C9EC-4787-8B94-DDE4E8DC989F}" srcOrd="0" destOrd="0" presId="urn:microsoft.com/office/officeart/2018/5/layout/IconCircleLabelList"/>
    <dgm:cxn modelId="{5A972ABD-9EA6-4F78-8803-B6290E1E481F}" srcId="{89ECFBCF-F13E-44E9-8777-486FC5515568}" destId="{F2EEDECC-7CE8-4FCE-A33C-8FF5FF84276B}" srcOrd="0" destOrd="0" parTransId="{E7863014-C609-4018-810F-33C5D28EDF6F}" sibTransId="{B805D050-149E-4391-8BE2-587EF7973C0A}"/>
    <dgm:cxn modelId="{7BB1B0C4-7370-4C7E-BB93-1E6555E4D68A}" srcId="{89ECFBCF-F13E-44E9-8777-486FC5515568}" destId="{A57713FC-9075-4CD4-A54E-2D2046AC233F}" srcOrd="2" destOrd="0" parTransId="{ACCAD22F-A718-43DD-A6C9-4B20DB15D300}" sibTransId="{D8DA10FB-92C0-4CA4-991A-749778FB2976}"/>
    <dgm:cxn modelId="{F97384E2-AE69-4C63-94C6-5DE8B2861DC4}" type="presOf" srcId="{A57713FC-9075-4CD4-A54E-2D2046AC233F}" destId="{7751EAB0-4741-4F72-9CB5-B5D4AF6ABE2C}" srcOrd="0" destOrd="0" presId="urn:microsoft.com/office/officeart/2018/5/layout/IconCircleLabelList"/>
    <dgm:cxn modelId="{79B47CC7-3FC9-49C6-958E-A9A4560F89C1}" type="presParOf" srcId="{88F57B96-C9EC-4787-8B94-DDE4E8DC989F}" destId="{DDA005AD-D5E4-4A68-9C3C-72AF7F79FA49}" srcOrd="0" destOrd="0" presId="urn:microsoft.com/office/officeart/2018/5/layout/IconCircleLabelList"/>
    <dgm:cxn modelId="{00C5669F-17CF-4F0D-B5A5-E76252A86D12}" type="presParOf" srcId="{DDA005AD-D5E4-4A68-9C3C-72AF7F79FA49}" destId="{838EEB06-8D30-4170-B666-5A2148BD9CA8}" srcOrd="0" destOrd="0" presId="urn:microsoft.com/office/officeart/2018/5/layout/IconCircleLabelList"/>
    <dgm:cxn modelId="{6F991B36-8A12-4B51-97B8-1BBBDF0961C4}" type="presParOf" srcId="{DDA005AD-D5E4-4A68-9C3C-72AF7F79FA49}" destId="{AFFDB480-170F-48E0-99E2-9B7288B3EB19}" srcOrd="1" destOrd="0" presId="urn:microsoft.com/office/officeart/2018/5/layout/IconCircleLabelList"/>
    <dgm:cxn modelId="{019A6A72-E1D1-4603-87B5-6089E6854CA6}" type="presParOf" srcId="{DDA005AD-D5E4-4A68-9C3C-72AF7F79FA49}" destId="{A660F289-4E75-4D17-97EC-2DB44431F4DF}" srcOrd="2" destOrd="0" presId="urn:microsoft.com/office/officeart/2018/5/layout/IconCircleLabelList"/>
    <dgm:cxn modelId="{79C8BFC1-32BA-470C-8B3D-688A5F006F50}" type="presParOf" srcId="{DDA005AD-D5E4-4A68-9C3C-72AF7F79FA49}" destId="{FAE01D06-141C-42B0-8590-67DC19AE9288}" srcOrd="3" destOrd="0" presId="urn:microsoft.com/office/officeart/2018/5/layout/IconCircleLabelList"/>
    <dgm:cxn modelId="{CA7D3965-8BB0-46F6-BEA0-606BF67BF0B1}" type="presParOf" srcId="{88F57B96-C9EC-4787-8B94-DDE4E8DC989F}" destId="{7EB6C4DE-11F1-496D-80E5-524C3EEB2900}" srcOrd="1" destOrd="0" presId="urn:microsoft.com/office/officeart/2018/5/layout/IconCircleLabelList"/>
    <dgm:cxn modelId="{09F1C557-C9C5-44DC-ACE9-C1E25B2B1783}" type="presParOf" srcId="{88F57B96-C9EC-4787-8B94-DDE4E8DC989F}" destId="{F4BF6732-0033-4BDB-8916-4F2373918423}" srcOrd="2" destOrd="0" presId="urn:microsoft.com/office/officeart/2018/5/layout/IconCircleLabelList"/>
    <dgm:cxn modelId="{31716420-AA66-4AF2-ACFD-B9078ADEA693}" type="presParOf" srcId="{F4BF6732-0033-4BDB-8916-4F2373918423}" destId="{99E33009-CAC8-412F-8078-8A6B9D65E787}" srcOrd="0" destOrd="0" presId="urn:microsoft.com/office/officeart/2018/5/layout/IconCircleLabelList"/>
    <dgm:cxn modelId="{6AA6EBC2-7009-434E-9B2F-100CE6699B89}" type="presParOf" srcId="{F4BF6732-0033-4BDB-8916-4F2373918423}" destId="{32806C78-1FE1-4F54-B2CB-D704B3CA1F09}" srcOrd="1" destOrd="0" presId="urn:microsoft.com/office/officeart/2018/5/layout/IconCircleLabelList"/>
    <dgm:cxn modelId="{1283144C-880E-489D-8D24-21FF31E5667B}" type="presParOf" srcId="{F4BF6732-0033-4BDB-8916-4F2373918423}" destId="{21DDF438-E859-4550-B68F-BB7D51294D80}" srcOrd="2" destOrd="0" presId="urn:microsoft.com/office/officeart/2018/5/layout/IconCircleLabelList"/>
    <dgm:cxn modelId="{D5A7B56F-E119-4560-A24C-EF3C77E0FB41}" type="presParOf" srcId="{F4BF6732-0033-4BDB-8916-4F2373918423}" destId="{D48BD43E-4A3E-49DA-AA5F-B8E41812D898}" srcOrd="3" destOrd="0" presId="urn:microsoft.com/office/officeart/2018/5/layout/IconCircleLabelList"/>
    <dgm:cxn modelId="{CA3D68C7-46D9-47F8-862F-028615C5245E}" type="presParOf" srcId="{88F57B96-C9EC-4787-8B94-DDE4E8DC989F}" destId="{7F854FBE-2F58-4034-8AF1-87E66F6D641C}" srcOrd="3" destOrd="0" presId="urn:microsoft.com/office/officeart/2018/5/layout/IconCircleLabelList"/>
    <dgm:cxn modelId="{4C46F5C8-5451-4594-9846-67BA0F0A1508}" type="presParOf" srcId="{88F57B96-C9EC-4787-8B94-DDE4E8DC989F}" destId="{D62877A4-6A75-429B-B805-92DC4793AE2B}" srcOrd="4" destOrd="0" presId="urn:microsoft.com/office/officeart/2018/5/layout/IconCircleLabelList"/>
    <dgm:cxn modelId="{21AB3BE3-813F-44C6-89D5-B755E89D9A20}" type="presParOf" srcId="{D62877A4-6A75-429B-B805-92DC4793AE2B}" destId="{78115F0E-406A-49B8-BC11-6E54249C37EC}" srcOrd="0" destOrd="0" presId="urn:microsoft.com/office/officeart/2018/5/layout/IconCircleLabelList"/>
    <dgm:cxn modelId="{82A86B3B-E5CC-4DE3-A2E0-FC60F7C43CCB}" type="presParOf" srcId="{D62877A4-6A75-429B-B805-92DC4793AE2B}" destId="{53FEC530-CEC5-4343-8320-633ECA49F7B1}" srcOrd="1" destOrd="0" presId="urn:microsoft.com/office/officeart/2018/5/layout/IconCircleLabelList"/>
    <dgm:cxn modelId="{7693550C-6976-48D6-B337-C24FFDFA7A41}" type="presParOf" srcId="{D62877A4-6A75-429B-B805-92DC4793AE2B}" destId="{A657B74C-21E6-4093-9844-AC5C528DC40D}" srcOrd="2" destOrd="0" presId="urn:microsoft.com/office/officeart/2018/5/layout/IconCircleLabelList"/>
    <dgm:cxn modelId="{87ADD14B-404B-485C-A4E8-355B2563A1F3}" type="presParOf" srcId="{D62877A4-6A75-429B-B805-92DC4793AE2B}" destId="{7751EAB0-4741-4F72-9CB5-B5D4AF6ABE2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4B7290E-C9F3-4A11-A064-BDD69518654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F17D3E26-8EE2-43D8-8556-49EB896B20FF}">
      <dgm:prSet/>
      <dgm:spPr/>
      <dgm:t>
        <a:bodyPr/>
        <a:lstStyle/>
        <a:p>
          <a:r>
            <a:rPr lang="es-MX" b="1" u="sng" dirty="0">
              <a:effectLst>
                <a:outerShdw blurRad="38100" dist="38100" dir="2700000" algn="tl">
                  <a:srgbClr val="000000">
                    <a:alpha val="43137"/>
                  </a:srgbClr>
                </a:outerShdw>
              </a:effectLst>
            </a:rPr>
            <a:t>ESTRUCTURA DE INICIACIÓN</a:t>
          </a:r>
          <a:r>
            <a:rPr lang="es-MX" dirty="0"/>
            <a:t>: GRADO EN QUE UN LÍDER DEFINE SU PAPEL Y LOS PAPELES DE LOS MIEMBROS DEL GRUPO PARA CIERTAS METAS. INVOLUCRA CONDUCTAS POR ORGANIZAR EL TRABAJO, RELACIONES LABORALES Y LAS METAS.</a:t>
          </a:r>
          <a:endParaRPr lang="en-US" dirty="0"/>
        </a:p>
      </dgm:t>
    </dgm:pt>
    <dgm:pt modelId="{601D9F88-84BD-45F5-98C1-FCD7288EDB48}" type="parTrans" cxnId="{BA226A1C-CF41-4440-A26B-57C8A4874B64}">
      <dgm:prSet/>
      <dgm:spPr/>
      <dgm:t>
        <a:bodyPr/>
        <a:lstStyle/>
        <a:p>
          <a:endParaRPr lang="en-US"/>
        </a:p>
      </dgm:t>
    </dgm:pt>
    <dgm:pt modelId="{42E41211-0DB4-4F27-A58D-22B88816E8A1}" type="sibTrans" cxnId="{BA226A1C-CF41-4440-A26B-57C8A4874B64}">
      <dgm:prSet/>
      <dgm:spPr/>
      <dgm:t>
        <a:bodyPr/>
        <a:lstStyle/>
        <a:p>
          <a:endParaRPr lang="en-US"/>
        </a:p>
      </dgm:t>
    </dgm:pt>
    <dgm:pt modelId="{FEB3B612-3E51-4328-915F-99E8E37BEAAE}">
      <dgm:prSet/>
      <dgm:spPr/>
      <dgm:t>
        <a:bodyPr/>
        <a:lstStyle/>
        <a:p>
          <a:r>
            <a:rPr lang="es-MX" b="1" u="sng" dirty="0">
              <a:effectLst>
                <a:outerShdw blurRad="38100" dist="38100" dir="2700000" algn="tl">
                  <a:srgbClr val="000000">
                    <a:alpha val="43137"/>
                  </a:srgbClr>
                </a:outerShdw>
              </a:effectLst>
            </a:rPr>
            <a:t>CONSIDERACIÓN</a:t>
          </a:r>
          <a:r>
            <a:rPr lang="es-MX" b="1" i="1" u="none" dirty="0">
              <a:effectLst/>
            </a:rPr>
            <a:t>:</a:t>
          </a:r>
          <a:r>
            <a:rPr lang="es-MX" dirty="0"/>
            <a:t> GRADO EN QUE LAS RELACIONES LABORALES DE UN LÍDER SE CARACTERIZAN POR CONFIANZA MUTUA Y RESPETO POR IDEAS Y LOS SENTIMIENTOS DE LOS MIEMBROS DE UN GRUPO. ESTE LIDER AYUDA A LOS MIEMBROS DEL GRUPO YA SEA CON PROBLEMAS PERSONALES, ES AMISTOSO, MUESTRA INTERÉS POR LA COMODIDAD, EL BIENESTAR Y SATISFACCIÓN DE SUS SEGUIDORES.</a:t>
          </a:r>
          <a:endParaRPr lang="en-US" dirty="0"/>
        </a:p>
      </dgm:t>
    </dgm:pt>
    <dgm:pt modelId="{8B7F51B8-0C6D-468F-A00F-D724481B7E9C}" type="parTrans" cxnId="{E09CDB2F-6058-44EB-BA9F-6B189E28B708}">
      <dgm:prSet/>
      <dgm:spPr/>
      <dgm:t>
        <a:bodyPr/>
        <a:lstStyle/>
        <a:p>
          <a:endParaRPr lang="en-US"/>
        </a:p>
      </dgm:t>
    </dgm:pt>
    <dgm:pt modelId="{5EC1C5F1-B99D-4AE2-B877-3D479726910A}" type="sibTrans" cxnId="{E09CDB2F-6058-44EB-BA9F-6B189E28B708}">
      <dgm:prSet/>
      <dgm:spPr/>
      <dgm:t>
        <a:bodyPr/>
        <a:lstStyle/>
        <a:p>
          <a:endParaRPr lang="en-US"/>
        </a:p>
      </dgm:t>
    </dgm:pt>
    <dgm:pt modelId="{71422DE2-A77A-4EAB-B601-1BC0D06118E8}" type="pres">
      <dgm:prSet presAssocID="{64B7290E-C9F3-4A11-A064-BDD695186549}" presName="hierChild1" presStyleCnt="0">
        <dgm:presLayoutVars>
          <dgm:chPref val="1"/>
          <dgm:dir/>
          <dgm:animOne val="branch"/>
          <dgm:animLvl val="lvl"/>
          <dgm:resizeHandles/>
        </dgm:presLayoutVars>
      </dgm:prSet>
      <dgm:spPr/>
    </dgm:pt>
    <dgm:pt modelId="{0DC8B82B-8674-4776-93E0-89266A603FE8}" type="pres">
      <dgm:prSet presAssocID="{F17D3E26-8EE2-43D8-8556-49EB896B20FF}" presName="hierRoot1" presStyleCnt="0"/>
      <dgm:spPr/>
    </dgm:pt>
    <dgm:pt modelId="{EC07B5F1-7B97-4339-97C9-278A2FFEFA12}" type="pres">
      <dgm:prSet presAssocID="{F17D3E26-8EE2-43D8-8556-49EB896B20FF}" presName="composite" presStyleCnt="0"/>
      <dgm:spPr/>
    </dgm:pt>
    <dgm:pt modelId="{98F0B2B4-D3B8-4061-8BDA-3516992E39D0}" type="pres">
      <dgm:prSet presAssocID="{F17D3E26-8EE2-43D8-8556-49EB896B20FF}" presName="background" presStyleLbl="node0" presStyleIdx="0" presStyleCnt="2"/>
      <dgm:spPr/>
    </dgm:pt>
    <dgm:pt modelId="{4222DFFE-D891-40D5-9839-3B578A79919D}" type="pres">
      <dgm:prSet presAssocID="{F17D3E26-8EE2-43D8-8556-49EB896B20FF}" presName="text" presStyleLbl="fgAcc0" presStyleIdx="0" presStyleCnt="2">
        <dgm:presLayoutVars>
          <dgm:chPref val="3"/>
        </dgm:presLayoutVars>
      </dgm:prSet>
      <dgm:spPr/>
    </dgm:pt>
    <dgm:pt modelId="{69633DC6-5E64-4647-9D1B-321A82B26875}" type="pres">
      <dgm:prSet presAssocID="{F17D3E26-8EE2-43D8-8556-49EB896B20FF}" presName="hierChild2" presStyleCnt="0"/>
      <dgm:spPr/>
    </dgm:pt>
    <dgm:pt modelId="{3D4537AD-79C3-4246-B720-A02EAE843D2B}" type="pres">
      <dgm:prSet presAssocID="{FEB3B612-3E51-4328-915F-99E8E37BEAAE}" presName="hierRoot1" presStyleCnt="0"/>
      <dgm:spPr/>
    </dgm:pt>
    <dgm:pt modelId="{1258B670-0A99-4FF9-9E22-AE2D766D2261}" type="pres">
      <dgm:prSet presAssocID="{FEB3B612-3E51-4328-915F-99E8E37BEAAE}" presName="composite" presStyleCnt="0"/>
      <dgm:spPr/>
    </dgm:pt>
    <dgm:pt modelId="{4EA5F00B-763D-4A60-A6D6-5FD4D9E13ADF}" type="pres">
      <dgm:prSet presAssocID="{FEB3B612-3E51-4328-915F-99E8E37BEAAE}" presName="background" presStyleLbl="node0" presStyleIdx="1" presStyleCnt="2"/>
      <dgm:spPr/>
    </dgm:pt>
    <dgm:pt modelId="{BD5F4143-950F-4E04-A7EC-E90C7C155EF3}" type="pres">
      <dgm:prSet presAssocID="{FEB3B612-3E51-4328-915F-99E8E37BEAAE}" presName="text" presStyleLbl="fgAcc0" presStyleIdx="1" presStyleCnt="2">
        <dgm:presLayoutVars>
          <dgm:chPref val="3"/>
        </dgm:presLayoutVars>
      </dgm:prSet>
      <dgm:spPr/>
    </dgm:pt>
    <dgm:pt modelId="{84D7C043-6533-41CF-AC63-8D3A1CB13CCD}" type="pres">
      <dgm:prSet presAssocID="{FEB3B612-3E51-4328-915F-99E8E37BEAAE}" presName="hierChild2" presStyleCnt="0"/>
      <dgm:spPr/>
    </dgm:pt>
  </dgm:ptLst>
  <dgm:cxnLst>
    <dgm:cxn modelId="{BA226A1C-CF41-4440-A26B-57C8A4874B64}" srcId="{64B7290E-C9F3-4A11-A064-BDD695186549}" destId="{F17D3E26-8EE2-43D8-8556-49EB896B20FF}" srcOrd="0" destOrd="0" parTransId="{601D9F88-84BD-45F5-98C1-FCD7288EDB48}" sibTransId="{42E41211-0DB4-4F27-A58D-22B88816E8A1}"/>
    <dgm:cxn modelId="{DFC7D71F-0CB7-437A-8311-C118B6D961AA}" type="presOf" srcId="{F17D3E26-8EE2-43D8-8556-49EB896B20FF}" destId="{4222DFFE-D891-40D5-9839-3B578A79919D}" srcOrd="0" destOrd="0" presId="urn:microsoft.com/office/officeart/2005/8/layout/hierarchy1"/>
    <dgm:cxn modelId="{E09CDB2F-6058-44EB-BA9F-6B189E28B708}" srcId="{64B7290E-C9F3-4A11-A064-BDD695186549}" destId="{FEB3B612-3E51-4328-915F-99E8E37BEAAE}" srcOrd="1" destOrd="0" parTransId="{8B7F51B8-0C6D-468F-A00F-D724481B7E9C}" sibTransId="{5EC1C5F1-B99D-4AE2-B877-3D479726910A}"/>
    <dgm:cxn modelId="{34917F67-9917-48D9-BF50-34A30A4DF593}" type="presOf" srcId="{64B7290E-C9F3-4A11-A064-BDD695186549}" destId="{71422DE2-A77A-4EAB-B601-1BC0D06118E8}" srcOrd="0" destOrd="0" presId="urn:microsoft.com/office/officeart/2005/8/layout/hierarchy1"/>
    <dgm:cxn modelId="{EFB5FDC1-E454-473A-8640-48577DD5C9C4}" type="presOf" srcId="{FEB3B612-3E51-4328-915F-99E8E37BEAAE}" destId="{BD5F4143-950F-4E04-A7EC-E90C7C155EF3}" srcOrd="0" destOrd="0" presId="urn:microsoft.com/office/officeart/2005/8/layout/hierarchy1"/>
    <dgm:cxn modelId="{CB991139-A2C5-4DEE-9ACE-32AD4CD81B78}" type="presParOf" srcId="{71422DE2-A77A-4EAB-B601-1BC0D06118E8}" destId="{0DC8B82B-8674-4776-93E0-89266A603FE8}" srcOrd="0" destOrd="0" presId="urn:microsoft.com/office/officeart/2005/8/layout/hierarchy1"/>
    <dgm:cxn modelId="{A27CDDBD-169F-4255-A68D-05058BEDE170}" type="presParOf" srcId="{0DC8B82B-8674-4776-93E0-89266A603FE8}" destId="{EC07B5F1-7B97-4339-97C9-278A2FFEFA12}" srcOrd="0" destOrd="0" presId="urn:microsoft.com/office/officeart/2005/8/layout/hierarchy1"/>
    <dgm:cxn modelId="{5039CA17-FB1C-478F-BDDD-3ED1EAD63823}" type="presParOf" srcId="{EC07B5F1-7B97-4339-97C9-278A2FFEFA12}" destId="{98F0B2B4-D3B8-4061-8BDA-3516992E39D0}" srcOrd="0" destOrd="0" presId="urn:microsoft.com/office/officeart/2005/8/layout/hierarchy1"/>
    <dgm:cxn modelId="{AAFC7D28-0915-4877-8A30-5A555C2C17C9}" type="presParOf" srcId="{EC07B5F1-7B97-4339-97C9-278A2FFEFA12}" destId="{4222DFFE-D891-40D5-9839-3B578A79919D}" srcOrd="1" destOrd="0" presId="urn:microsoft.com/office/officeart/2005/8/layout/hierarchy1"/>
    <dgm:cxn modelId="{ED1C0FFE-70B6-49B9-9E17-7C1EB867CB83}" type="presParOf" srcId="{0DC8B82B-8674-4776-93E0-89266A603FE8}" destId="{69633DC6-5E64-4647-9D1B-321A82B26875}" srcOrd="1" destOrd="0" presId="urn:microsoft.com/office/officeart/2005/8/layout/hierarchy1"/>
    <dgm:cxn modelId="{40E5579D-9428-4D45-8264-D94E1C3799FA}" type="presParOf" srcId="{71422DE2-A77A-4EAB-B601-1BC0D06118E8}" destId="{3D4537AD-79C3-4246-B720-A02EAE843D2B}" srcOrd="1" destOrd="0" presId="urn:microsoft.com/office/officeart/2005/8/layout/hierarchy1"/>
    <dgm:cxn modelId="{BFE8781E-39C1-48E7-9B4C-A783B71AEDE2}" type="presParOf" srcId="{3D4537AD-79C3-4246-B720-A02EAE843D2B}" destId="{1258B670-0A99-4FF9-9E22-AE2D766D2261}" srcOrd="0" destOrd="0" presId="urn:microsoft.com/office/officeart/2005/8/layout/hierarchy1"/>
    <dgm:cxn modelId="{9674E3CF-7BF1-45FA-A5A7-2B59A8E5F157}" type="presParOf" srcId="{1258B670-0A99-4FF9-9E22-AE2D766D2261}" destId="{4EA5F00B-763D-4A60-A6D6-5FD4D9E13ADF}" srcOrd="0" destOrd="0" presId="urn:microsoft.com/office/officeart/2005/8/layout/hierarchy1"/>
    <dgm:cxn modelId="{26E794EF-8D71-4181-B993-F3B5ECF964D9}" type="presParOf" srcId="{1258B670-0A99-4FF9-9E22-AE2D766D2261}" destId="{BD5F4143-950F-4E04-A7EC-E90C7C155EF3}" srcOrd="1" destOrd="0" presId="urn:microsoft.com/office/officeart/2005/8/layout/hierarchy1"/>
    <dgm:cxn modelId="{FF65A407-255E-4179-974B-60D68837A03C}" type="presParOf" srcId="{3D4537AD-79C3-4246-B720-A02EAE843D2B}" destId="{84D7C043-6533-41CF-AC63-8D3A1CB13CC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9D83DF2-FB27-4D23-BF8F-BFAE46555F0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D73426E-4599-4318-B6C4-77CAF7AE4EE1}">
      <dgm:prSet/>
      <dgm:spPr/>
      <dgm:t>
        <a:bodyPr/>
        <a:lstStyle/>
        <a:p>
          <a:r>
            <a:rPr lang="es-MX" b="1"/>
            <a:t>ORIENTADOS A LOS EMPLEADOS </a:t>
          </a:r>
          <a:r>
            <a:rPr lang="es-MX"/>
            <a:t>HACÍAN HINCAPIÉ EN LAS RELACIONES PERSONALES.</a:t>
          </a:r>
          <a:endParaRPr lang="en-US"/>
        </a:p>
      </dgm:t>
    </dgm:pt>
    <dgm:pt modelId="{7C3421A0-AC68-4A9B-8D7C-A9DC75229E5D}" type="parTrans" cxnId="{4A71C96F-14C9-485A-BF1B-0C30AE23B544}">
      <dgm:prSet/>
      <dgm:spPr/>
      <dgm:t>
        <a:bodyPr/>
        <a:lstStyle/>
        <a:p>
          <a:endParaRPr lang="en-US"/>
        </a:p>
      </dgm:t>
    </dgm:pt>
    <dgm:pt modelId="{B8A6B120-A6F3-4A27-AD3F-0DBFA0C00DF8}" type="sibTrans" cxnId="{4A71C96F-14C9-485A-BF1B-0C30AE23B544}">
      <dgm:prSet/>
      <dgm:spPr/>
      <dgm:t>
        <a:bodyPr/>
        <a:lstStyle/>
        <a:p>
          <a:endParaRPr lang="en-US"/>
        </a:p>
      </dgm:t>
    </dgm:pt>
    <dgm:pt modelId="{A1A0FFC4-4C0B-4F38-B42E-E0515ADB4091}">
      <dgm:prSet/>
      <dgm:spPr/>
      <dgm:t>
        <a:bodyPr/>
        <a:lstStyle/>
        <a:p>
          <a:r>
            <a:rPr lang="es-MX" b="1"/>
            <a:t>ORIENTADOS A LA PRODUCCIÓN</a:t>
          </a:r>
          <a:r>
            <a:rPr lang="es-MX"/>
            <a:t> TIENDEN A DESTACAR LOS ASPECTOS DE LA TAREA DEL PUESTO.</a:t>
          </a:r>
          <a:endParaRPr lang="en-US"/>
        </a:p>
      </dgm:t>
    </dgm:pt>
    <dgm:pt modelId="{277E90F6-CAB3-459C-A67A-5D76EE36ADC7}" type="parTrans" cxnId="{09E18F0D-5412-449F-86E4-629CA97ADB59}">
      <dgm:prSet/>
      <dgm:spPr/>
      <dgm:t>
        <a:bodyPr/>
        <a:lstStyle/>
        <a:p>
          <a:endParaRPr lang="en-US"/>
        </a:p>
      </dgm:t>
    </dgm:pt>
    <dgm:pt modelId="{362E968B-FBBC-4E8B-8EED-EBC5A999AB44}" type="sibTrans" cxnId="{09E18F0D-5412-449F-86E4-629CA97ADB59}">
      <dgm:prSet/>
      <dgm:spPr/>
      <dgm:t>
        <a:bodyPr/>
        <a:lstStyle/>
        <a:p>
          <a:endParaRPr lang="en-US"/>
        </a:p>
      </dgm:t>
    </dgm:pt>
    <dgm:pt modelId="{238FA860-5316-4F66-9618-A85B51285A1A}" type="pres">
      <dgm:prSet presAssocID="{A9D83DF2-FB27-4D23-BF8F-BFAE46555F0D}" presName="diagram" presStyleCnt="0">
        <dgm:presLayoutVars>
          <dgm:dir/>
          <dgm:resizeHandles val="exact"/>
        </dgm:presLayoutVars>
      </dgm:prSet>
      <dgm:spPr/>
    </dgm:pt>
    <dgm:pt modelId="{195ADEBC-7521-496E-BDD8-CE9EED049727}" type="pres">
      <dgm:prSet presAssocID="{0D73426E-4599-4318-B6C4-77CAF7AE4EE1}" presName="node" presStyleLbl="node1" presStyleIdx="0" presStyleCnt="2">
        <dgm:presLayoutVars>
          <dgm:bulletEnabled val="1"/>
        </dgm:presLayoutVars>
      </dgm:prSet>
      <dgm:spPr/>
    </dgm:pt>
    <dgm:pt modelId="{A6CE4D16-7339-4978-AB42-1C61F0D71606}" type="pres">
      <dgm:prSet presAssocID="{B8A6B120-A6F3-4A27-AD3F-0DBFA0C00DF8}" presName="sibTrans" presStyleCnt="0"/>
      <dgm:spPr/>
    </dgm:pt>
    <dgm:pt modelId="{679D1C3E-E341-4F51-99E1-F6B10851EE9F}" type="pres">
      <dgm:prSet presAssocID="{A1A0FFC4-4C0B-4F38-B42E-E0515ADB4091}" presName="node" presStyleLbl="node1" presStyleIdx="1" presStyleCnt="2">
        <dgm:presLayoutVars>
          <dgm:bulletEnabled val="1"/>
        </dgm:presLayoutVars>
      </dgm:prSet>
      <dgm:spPr/>
    </dgm:pt>
  </dgm:ptLst>
  <dgm:cxnLst>
    <dgm:cxn modelId="{09E18F0D-5412-449F-86E4-629CA97ADB59}" srcId="{A9D83DF2-FB27-4D23-BF8F-BFAE46555F0D}" destId="{A1A0FFC4-4C0B-4F38-B42E-E0515ADB4091}" srcOrd="1" destOrd="0" parTransId="{277E90F6-CAB3-459C-A67A-5D76EE36ADC7}" sibTransId="{362E968B-FBBC-4E8B-8EED-EBC5A999AB44}"/>
    <dgm:cxn modelId="{4A71C96F-14C9-485A-BF1B-0C30AE23B544}" srcId="{A9D83DF2-FB27-4D23-BF8F-BFAE46555F0D}" destId="{0D73426E-4599-4318-B6C4-77CAF7AE4EE1}" srcOrd="0" destOrd="0" parTransId="{7C3421A0-AC68-4A9B-8D7C-A9DC75229E5D}" sibTransId="{B8A6B120-A6F3-4A27-AD3F-0DBFA0C00DF8}"/>
    <dgm:cxn modelId="{FF6E8B9F-483E-4D6A-8F58-335C0C37EF63}" type="presOf" srcId="{0D73426E-4599-4318-B6C4-77CAF7AE4EE1}" destId="{195ADEBC-7521-496E-BDD8-CE9EED049727}" srcOrd="0" destOrd="0" presId="urn:microsoft.com/office/officeart/2005/8/layout/default"/>
    <dgm:cxn modelId="{32CECCA9-7DD3-442C-937A-59259261A4BA}" type="presOf" srcId="{A1A0FFC4-4C0B-4F38-B42E-E0515ADB4091}" destId="{679D1C3E-E341-4F51-99E1-F6B10851EE9F}" srcOrd="0" destOrd="0" presId="urn:microsoft.com/office/officeart/2005/8/layout/default"/>
    <dgm:cxn modelId="{B56E29E7-D87F-4B82-8C42-70285218C4E3}" type="presOf" srcId="{A9D83DF2-FB27-4D23-BF8F-BFAE46555F0D}" destId="{238FA860-5316-4F66-9618-A85B51285A1A}" srcOrd="0" destOrd="0" presId="urn:microsoft.com/office/officeart/2005/8/layout/default"/>
    <dgm:cxn modelId="{2C087B15-CB85-4627-A977-25DA5814F4FE}" type="presParOf" srcId="{238FA860-5316-4F66-9618-A85B51285A1A}" destId="{195ADEBC-7521-496E-BDD8-CE9EED049727}" srcOrd="0" destOrd="0" presId="urn:microsoft.com/office/officeart/2005/8/layout/default"/>
    <dgm:cxn modelId="{9170AD67-51DC-481A-8713-DEA769472F2A}" type="presParOf" srcId="{238FA860-5316-4F66-9618-A85B51285A1A}" destId="{A6CE4D16-7339-4978-AB42-1C61F0D71606}" srcOrd="1" destOrd="0" presId="urn:microsoft.com/office/officeart/2005/8/layout/default"/>
    <dgm:cxn modelId="{A8D6A7C9-1F3F-4C60-9E74-DBC5AB0AC151}" type="presParOf" srcId="{238FA860-5316-4F66-9618-A85B51285A1A}" destId="{679D1C3E-E341-4F51-99E1-F6B10851EE9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7563982-D89D-41E0-8836-1A919B939A65}"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US"/>
        </a:p>
      </dgm:t>
    </dgm:pt>
    <dgm:pt modelId="{C6B43F36-AA98-4E36-BF9A-8AD8D9AC137E}">
      <dgm:prSet/>
      <dgm:spPr/>
      <dgm:t>
        <a:bodyPr/>
        <a:lstStyle/>
        <a:p>
          <a:r>
            <a:rPr lang="es-MX" u="sng" dirty="0"/>
            <a:t>SE ENFOCA EN LA PREPARACIÓN DE LOS SEGUIDORES Y TIENE CUATRO ESTILOS ESPECÍFICOS DE LIDERAZGO</a:t>
          </a:r>
          <a:r>
            <a:rPr lang="es-MX" dirty="0"/>
            <a:t>:</a:t>
          </a:r>
          <a:endParaRPr lang="en-US" dirty="0"/>
        </a:p>
      </dgm:t>
    </dgm:pt>
    <dgm:pt modelId="{17E1F30B-DF7D-4D1F-B961-AB571842C86B}" type="parTrans" cxnId="{7E198446-1EE8-446C-A49B-B46B476CBAB2}">
      <dgm:prSet/>
      <dgm:spPr/>
      <dgm:t>
        <a:bodyPr/>
        <a:lstStyle/>
        <a:p>
          <a:endParaRPr lang="en-US"/>
        </a:p>
      </dgm:t>
    </dgm:pt>
    <dgm:pt modelId="{9ED68738-4216-47A6-AEC8-D4992CF3031B}" type="sibTrans" cxnId="{7E198446-1EE8-446C-A49B-B46B476CBAB2}">
      <dgm:prSet/>
      <dgm:spPr/>
      <dgm:t>
        <a:bodyPr/>
        <a:lstStyle/>
        <a:p>
          <a:endParaRPr lang="en-US"/>
        </a:p>
      </dgm:t>
    </dgm:pt>
    <dgm:pt modelId="{F57E676D-F1C3-41D2-9D20-31E42BB3100A}">
      <dgm:prSet/>
      <dgm:spPr/>
      <dgm:t>
        <a:bodyPr/>
        <a:lstStyle/>
        <a:p>
          <a:r>
            <a:rPr lang="es-MX" b="1" u="sng"/>
            <a:t>HABLAR (ALTA TAREA-ALTA RELACIÓN)</a:t>
          </a:r>
          <a:r>
            <a:rPr lang="es-MX"/>
            <a:t>: DEFINE LOS ROLES Y LE INDICA A LA QUÉ, CÓMO, CUÁNDO Y DONDE REALIZAR DIVERSAS TAREAS.</a:t>
          </a:r>
          <a:endParaRPr lang="en-US"/>
        </a:p>
      </dgm:t>
    </dgm:pt>
    <dgm:pt modelId="{A0631966-8710-4C0C-ADCD-81370E89C580}" type="parTrans" cxnId="{E8D92C46-718B-4D85-A269-2E5F3013F72C}">
      <dgm:prSet/>
      <dgm:spPr/>
      <dgm:t>
        <a:bodyPr/>
        <a:lstStyle/>
        <a:p>
          <a:endParaRPr lang="en-US"/>
        </a:p>
      </dgm:t>
    </dgm:pt>
    <dgm:pt modelId="{DFC73526-36A5-4641-B539-157FC09F7F28}" type="sibTrans" cxnId="{E8D92C46-718B-4D85-A269-2E5F3013F72C}">
      <dgm:prSet/>
      <dgm:spPr/>
      <dgm:t>
        <a:bodyPr/>
        <a:lstStyle/>
        <a:p>
          <a:endParaRPr lang="en-US"/>
        </a:p>
      </dgm:t>
    </dgm:pt>
    <dgm:pt modelId="{5E839103-42AD-457C-A619-5787AA376B16}">
      <dgm:prSet/>
      <dgm:spPr/>
      <dgm:t>
        <a:bodyPr/>
        <a:lstStyle/>
        <a:p>
          <a:r>
            <a:rPr lang="es-MX" b="1" u="sng"/>
            <a:t>VENDER (ALTA TAREA-ALTA RELACIÓN)</a:t>
          </a:r>
          <a:r>
            <a:rPr lang="es-MX"/>
            <a:t>: EL LIDER DIRIGE Y PROPORCIONA APOYO.</a:t>
          </a:r>
          <a:endParaRPr lang="en-US"/>
        </a:p>
      </dgm:t>
    </dgm:pt>
    <dgm:pt modelId="{D7336101-0D71-4F4B-9BDF-1CC794639B93}" type="parTrans" cxnId="{BF91A9C9-4B82-414A-A907-9BF2C0FFD8E7}">
      <dgm:prSet/>
      <dgm:spPr/>
      <dgm:t>
        <a:bodyPr/>
        <a:lstStyle/>
        <a:p>
          <a:endParaRPr lang="en-US"/>
        </a:p>
      </dgm:t>
    </dgm:pt>
    <dgm:pt modelId="{C4A665F5-FC7A-41B7-A73C-E114B91979B8}" type="sibTrans" cxnId="{BF91A9C9-4B82-414A-A907-9BF2C0FFD8E7}">
      <dgm:prSet/>
      <dgm:spPr/>
      <dgm:t>
        <a:bodyPr/>
        <a:lstStyle/>
        <a:p>
          <a:endParaRPr lang="en-US"/>
        </a:p>
      </dgm:t>
    </dgm:pt>
    <dgm:pt modelId="{F1C0C871-24F0-4C6A-80D0-94C60B90A60C}">
      <dgm:prSet/>
      <dgm:spPr/>
      <dgm:t>
        <a:bodyPr/>
        <a:lstStyle/>
        <a:p>
          <a:r>
            <a:rPr lang="es-MX" b="1" u="sng"/>
            <a:t>PARTICIPAR (BAJA TAREA-ALTA RELACIÓN)</a:t>
          </a:r>
          <a:r>
            <a:rPr lang="es-MX"/>
            <a:t>: EL LÍDER Y LOS SEGUIDORES COMPARTEN LA TOMA DE DECIONES, EL PAPEL DEL LÍDER ES LA FACILITACIÓN Y COMUNICACIÓN.</a:t>
          </a:r>
          <a:endParaRPr lang="en-US"/>
        </a:p>
      </dgm:t>
    </dgm:pt>
    <dgm:pt modelId="{418F9FD7-F933-49CD-A9DB-DC0E62132E6F}" type="parTrans" cxnId="{1253EB8D-3494-498B-812C-CAD388F6A5AE}">
      <dgm:prSet/>
      <dgm:spPr/>
      <dgm:t>
        <a:bodyPr/>
        <a:lstStyle/>
        <a:p>
          <a:endParaRPr lang="en-US"/>
        </a:p>
      </dgm:t>
    </dgm:pt>
    <dgm:pt modelId="{3A7DE5BA-48DF-4B85-803A-748E01D49C14}" type="sibTrans" cxnId="{1253EB8D-3494-498B-812C-CAD388F6A5AE}">
      <dgm:prSet/>
      <dgm:spPr/>
      <dgm:t>
        <a:bodyPr/>
        <a:lstStyle/>
        <a:p>
          <a:endParaRPr lang="en-US"/>
        </a:p>
      </dgm:t>
    </dgm:pt>
    <dgm:pt modelId="{C9C1D20C-D20A-430A-944C-6E1CD544CED4}">
      <dgm:prSet/>
      <dgm:spPr/>
      <dgm:t>
        <a:bodyPr/>
        <a:lstStyle/>
        <a:p>
          <a:r>
            <a:rPr lang="es-MX" b="1" u="sng"/>
            <a:t>DELEGAR (BAJA TAREA-BAJA RELACIÓN</a:t>
          </a:r>
          <a:r>
            <a:rPr lang="es-MX"/>
            <a:t>): EL LIDER PROPORCIONA POCA DIRECCIÓN Y APOYO. </a:t>
          </a:r>
          <a:endParaRPr lang="en-US"/>
        </a:p>
      </dgm:t>
    </dgm:pt>
    <dgm:pt modelId="{1C814510-34E1-4C97-8897-E1D4718FE991}" type="parTrans" cxnId="{06723BC1-230F-4414-BDAF-07DA835030EF}">
      <dgm:prSet/>
      <dgm:spPr/>
      <dgm:t>
        <a:bodyPr/>
        <a:lstStyle/>
        <a:p>
          <a:endParaRPr lang="en-US"/>
        </a:p>
      </dgm:t>
    </dgm:pt>
    <dgm:pt modelId="{373874CF-AA52-425E-A3D9-3276F42D6EED}" type="sibTrans" cxnId="{06723BC1-230F-4414-BDAF-07DA835030EF}">
      <dgm:prSet/>
      <dgm:spPr/>
      <dgm:t>
        <a:bodyPr/>
        <a:lstStyle/>
        <a:p>
          <a:endParaRPr lang="en-US"/>
        </a:p>
      </dgm:t>
    </dgm:pt>
    <dgm:pt modelId="{5617ED49-939A-44CB-9C50-E38613B173FC}" type="pres">
      <dgm:prSet presAssocID="{87563982-D89D-41E0-8836-1A919B939A65}" presName="linear" presStyleCnt="0">
        <dgm:presLayoutVars>
          <dgm:animLvl val="lvl"/>
          <dgm:resizeHandles val="exact"/>
        </dgm:presLayoutVars>
      </dgm:prSet>
      <dgm:spPr/>
    </dgm:pt>
    <dgm:pt modelId="{99D604F9-06B8-42ED-BB81-3C584F29CAF1}" type="pres">
      <dgm:prSet presAssocID="{C6B43F36-AA98-4E36-BF9A-8AD8D9AC137E}" presName="parentText" presStyleLbl="node1" presStyleIdx="0" presStyleCnt="1">
        <dgm:presLayoutVars>
          <dgm:chMax val="0"/>
          <dgm:bulletEnabled val="1"/>
        </dgm:presLayoutVars>
      </dgm:prSet>
      <dgm:spPr/>
    </dgm:pt>
    <dgm:pt modelId="{83BC2056-3FC1-4D88-8963-6FC3E26FDAB8}" type="pres">
      <dgm:prSet presAssocID="{C6B43F36-AA98-4E36-BF9A-8AD8D9AC137E}" presName="childText" presStyleLbl="revTx" presStyleIdx="0" presStyleCnt="1">
        <dgm:presLayoutVars>
          <dgm:bulletEnabled val="1"/>
        </dgm:presLayoutVars>
      </dgm:prSet>
      <dgm:spPr/>
    </dgm:pt>
  </dgm:ptLst>
  <dgm:cxnLst>
    <dgm:cxn modelId="{4930F10A-35A8-44AE-B4C1-9F388903BB17}" type="presOf" srcId="{C6B43F36-AA98-4E36-BF9A-8AD8D9AC137E}" destId="{99D604F9-06B8-42ED-BB81-3C584F29CAF1}" srcOrd="0" destOrd="0" presId="urn:microsoft.com/office/officeart/2005/8/layout/vList2"/>
    <dgm:cxn modelId="{E8D92C46-718B-4D85-A269-2E5F3013F72C}" srcId="{C6B43F36-AA98-4E36-BF9A-8AD8D9AC137E}" destId="{F57E676D-F1C3-41D2-9D20-31E42BB3100A}" srcOrd="0" destOrd="0" parTransId="{A0631966-8710-4C0C-ADCD-81370E89C580}" sibTransId="{DFC73526-36A5-4641-B539-157FC09F7F28}"/>
    <dgm:cxn modelId="{7E198446-1EE8-446C-A49B-B46B476CBAB2}" srcId="{87563982-D89D-41E0-8836-1A919B939A65}" destId="{C6B43F36-AA98-4E36-BF9A-8AD8D9AC137E}" srcOrd="0" destOrd="0" parTransId="{17E1F30B-DF7D-4D1F-B961-AB571842C86B}" sibTransId="{9ED68738-4216-47A6-AEC8-D4992CF3031B}"/>
    <dgm:cxn modelId="{6B6AA946-9043-4031-B903-2097FE335B2B}" type="presOf" srcId="{5E839103-42AD-457C-A619-5787AA376B16}" destId="{83BC2056-3FC1-4D88-8963-6FC3E26FDAB8}" srcOrd="0" destOrd="1" presId="urn:microsoft.com/office/officeart/2005/8/layout/vList2"/>
    <dgm:cxn modelId="{A12AF566-81F0-4544-BAE9-C4D076DDED47}" type="presOf" srcId="{87563982-D89D-41E0-8836-1A919B939A65}" destId="{5617ED49-939A-44CB-9C50-E38613B173FC}" srcOrd="0" destOrd="0" presId="urn:microsoft.com/office/officeart/2005/8/layout/vList2"/>
    <dgm:cxn modelId="{1253EB8D-3494-498B-812C-CAD388F6A5AE}" srcId="{C6B43F36-AA98-4E36-BF9A-8AD8D9AC137E}" destId="{F1C0C871-24F0-4C6A-80D0-94C60B90A60C}" srcOrd="2" destOrd="0" parTransId="{418F9FD7-F933-49CD-A9DB-DC0E62132E6F}" sibTransId="{3A7DE5BA-48DF-4B85-803A-748E01D49C14}"/>
    <dgm:cxn modelId="{06723BC1-230F-4414-BDAF-07DA835030EF}" srcId="{C6B43F36-AA98-4E36-BF9A-8AD8D9AC137E}" destId="{C9C1D20C-D20A-430A-944C-6E1CD544CED4}" srcOrd="3" destOrd="0" parTransId="{1C814510-34E1-4C97-8897-E1D4718FE991}" sibTransId="{373874CF-AA52-425E-A3D9-3276F42D6EED}"/>
    <dgm:cxn modelId="{56D27FC4-20C0-47A9-A0AD-247F41D639DD}" type="presOf" srcId="{F57E676D-F1C3-41D2-9D20-31E42BB3100A}" destId="{83BC2056-3FC1-4D88-8963-6FC3E26FDAB8}" srcOrd="0" destOrd="0" presId="urn:microsoft.com/office/officeart/2005/8/layout/vList2"/>
    <dgm:cxn modelId="{B8A0A9C5-F643-4707-8487-57BB01E338A1}" type="presOf" srcId="{C9C1D20C-D20A-430A-944C-6E1CD544CED4}" destId="{83BC2056-3FC1-4D88-8963-6FC3E26FDAB8}" srcOrd="0" destOrd="3" presId="urn:microsoft.com/office/officeart/2005/8/layout/vList2"/>
    <dgm:cxn modelId="{BF91A9C9-4B82-414A-A907-9BF2C0FFD8E7}" srcId="{C6B43F36-AA98-4E36-BF9A-8AD8D9AC137E}" destId="{5E839103-42AD-457C-A619-5787AA376B16}" srcOrd="1" destOrd="0" parTransId="{D7336101-0D71-4F4B-9BDF-1CC794639B93}" sibTransId="{C4A665F5-FC7A-41B7-A73C-E114B91979B8}"/>
    <dgm:cxn modelId="{AEB399EB-4C6A-4224-BB3B-8DE17EAB84D5}" type="presOf" srcId="{F1C0C871-24F0-4C6A-80D0-94C60B90A60C}" destId="{83BC2056-3FC1-4D88-8963-6FC3E26FDAB8}" srcOrd="0" destOrd="2" presId="urn:microsoft.com/office/officeart/2005/8/layout/vList2"/>
    <dgm:cxn modelId="{2A26287B-3C3B-4FD1-B9E0-67F07C3E4398}" type="presParOf" srcId="{5617ED49-939A-44CB-9C50-E38613B173FC}" destId="{99D604F9-06B8-42ED-BB81-3C584F29CAF1}" srcOrd="0" destOrd="0" presId="urn:microsoft.com/office/officeart/2005/8/layout/vList2"/>
    <dgm:cxn modelId="{07011CD8-129E-4AA1-9175-592247720252}" type="presParOf" srcId="{5617ED49-939A-44CB-9C50-E38613B173FC}" destId="{83BC2056-3FC1-4D88-8963-6FC3E26FDAB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F10C82F-73AD-49D0-9352-6ED94F4280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678E91A-D545-484B-9D3E-31291CD7B393}">
      <dgm:prSet/>
      <dgm:spPr/>
      <dgm:t>
        <a:bodyPr/>
        <a:lstStyle/>
        <a:p>
          <a:r>
            <a:rPr lang="es-MX" u="sng"/>
            <a:t>CUATRO ETAPAS DE PREPARACIÓN DE LOS SEGUIDORES</a:t>
          </a:r>
          <a:r>
            <a:rPr lang="es-MX"/>
            <a:t>:</a:t>
          </a:r>
          <a:endParaRPr lang="en-US"/>
        </a:p>
      </dgm:t>
    </dgm:pt>
    <dgm:pt modelId="{498CD686-B555-47E7-B92D-66CF432FDBA7}" type="parTrans" cxnId="{E0E55E07-38D6-49D7-8B80-85720E752F90}">
      <dgm:prSet/>
      <dgm:spPr/>
      <dgm:t>
        <a:bodyPr/>
        <a:lstStyle/>
        <a:p>
          <a:endParaRPr lang="en-US"/>
        </a:p>
      </dgm:t>
    </dgm:pt>
    <dgm:pt modelId="{0EEEF325-5571-49DE-8BF8-93BEC90138D4}" type="sibTrans" cxnId="{E0E55E07-38D6-49D7-8B80-85720E752F90}">
      <dgm:prSet/>
      <dgm:spPr/>
      <dgm:t>
        <a:bodyPr/>
        <a:lstStyle/>
        <a:p>
          <a:endParaRPr lang="en-US"/>
        </a:p>
      </dgm:t>
    </dgm:pt>
    <dgm:pt modelId="{A04C2622-357B-45D5-83F1-F6D22AEE0284}">
      <dgm:prSet/>
      <dgm:spPr/>
      <dgm:t>
        <a:bodyPr/>
        <a:lstStyle/>
        <a:p>
          <a:r>
            <a:rPr lang="es-MX" b="1" u="sng"/>
            <a:t>P1</a:t>
          </a:r>
          <a:r>
            <a:rPr lang="es-MX"/>
            <a:t>: LA GENTE ES INCAPAZ Y NO ESTÁ DISPUESTA A ASUMIR LA RESPONSABILIDAD DE HACER ALGO. LOS SEGUIDORES NO SON COMPETENTES NI TIENEN CONFIANZA EN SÍ MISMOS.</a:t>
          </a:r>
          <a:endParaRPr lang="en-US"/>
        </a:p>
      </dgm:t>
    </dgm:pt>
    <dgm:pt modelId="{27817CF5-082E-4667-B09D-F74B48B18645}" type="parTrans" cxnId="{5FCABEDF-E007-4F2C-8737-C38E5974C9CF}">
      <dgm:prSet/>
      <dgm:spPr/>
      <dgm:t>
        <a:bodyPr/>
        <a:lstStyle/>
        <a:p>
          <a:endParaRPr lang="en-US"/>
        </a:p>
      </dgm:t>
    </dgm:pt>
    <dgm:pt modelId="{08161506-6B43-439E-810D-43B95ABBAFAF}" type="sibTrans" cxnId="{5FCABEDF-E007-4F2C-8737-C38E5974C9CF}">
      <dgm:prSet/>
      <dgm:spPr/>
      <dgm:t>
        <a:bodyPr/>
        <a:lstStyle/>
        <a:p>
          <a:endParaRPr lang="en-US"/>
        </a:p>
      </dgm:t>
    </dgm:pt>
    <dgm:pt modelId="{9C563778-1F4B-459C-9408-4F85559E9C8F}">
      <dgm:prSet/>
      <dgm:spPr/>
      <dgm:t>
        <a:bodyPr/>
        <a:lstStyle/>
        <a:p>
          <a:r>
            <a:rPr lang="es-MX" b="1" u="sng"/>
            <a:t>P2</a:t>
          </a:r>
          <a:r>
            <a:rPr lang="es-MX"/>
            <a:t>: LA GENTE ES INCAPAZ PERO ESTÁ DISPUESTA A HACER LAS TAREAS LABORALES NECESARIAS. LOS SEGUIDORES ESTÁN MOTIVADOS PERO CARECEN DE LAS HABILIDADES APROPIADAS.</a:t>
          </a:r>
          <a:endParaRPr lang="en-US"/>
        </a:p>
      </dgm:t>
    </dgm:pt>
    <dgm:pt modelId="{8596CFD7-9054-45AE-B158-40A324BF516E}" type="parTrans" cxnId="{DEDF0D6A-3E15-482E-888C-BDD7901F9C57}">
      <dgm:prSet/>
      <dgm:spPr/>
      <dgm:t>
        <a:bodyPr/>
        <a:lstStyle/>
        <a:p>
          <a:endParaRPr lang="en-US"/>
        </a:p>
      </dgm:t>
    </dgm:pt>
    <dgm:pt modelId="{D3860B38-C006-4E4E-9504-3F31EEA8F9C9}" type="sibTrans" cxnId="{DEDF0D6A-3E15-482E-888C-BDD7901F9C57}">
      <dgm:prSet/>
      <dgm:spPr/>
      <dgm:t>
        <a:bodyPr/>
        <a:lstStyle/>
        <a:p>
          <a:endParaRPr lang="en-US"/>
        </a:p>
      </dgm:t>
    </dgm:pt>
    <dgm:pt modelId="{A27DB6C5-3AEC-41DB-BB41-4948032EF02A}">
      <dgm:prSet/>
      <dgm:spPr/>
      <dgm:t>
        <a:bodyPr/>
        <a:lstStyle/>
        <a:p>
          <a:r>
            <a:rPr lang="es-MX" b="1" u="sng"/>
            <a:t>P3</a:t>
          </a:r>
          <a:r>
            <a:rPr lang="es-MX"/>
            <a:t>: LA GENTE ES CAPAZ PERO NO ESTÁ DISPUESTA A REALIZAR LO QUE EL LÍDER DESEA. LOS SEGUIDORES SON COMPETENTES PERO NO QUIEREN HACER ALGO.</a:t>
          </a:r>
          <a:endParaRPr lang="en-US"/>
        </a:p>
      </dgm:t>
    </dgm:pt>
    <dgm:pt modelId="{725A4ADF-547C-46BE-A8E1-951E7B0A1E97}" type="parTrans" cxnId="{1A2AD1D6-B6EE-4606-88C2-27B4C93E41AF}">
      <dgm:prSet/>
      <dgm:spPr/>
      <dgm:t>
        <a:bodyPr/>
        <a:lstStyle/>
        <a:p>
          <a:endParaRPr lang="en-US"/>
        </a:p>
      </dgm:t>
    </dgm:pt>
    <dgm:pt modelId="{6C248550-1683-4441-9FF7-40C3537221E9}" type="sibTrans" cxnId="{1A2AD1D6-B6EE-4606-88C2-27B4C93E41AF}">
      <dgm:prSet/>
      <dgm:spPr/>
      <dgm:t>
        <a:bodyPr/>
        <a:lstStyle/>
        <a:p>
          <a:endParaRPr lang="en-US"/>
        </a:p>
      </dgm:t>
    </dgm:pt>
    <dgm:pt modelId="{7B65EC8E-6D59-4522-A2E9-7FB4D7777831}">
      <dgm:prSet/>
      <dgm:spPr/>
      <dgm:t>
        <a:bodyPr/>
        <a:lstStyle/>
        <a:p>
          <a:r>
            <a:rPr lang="es-MX" b="1" u="sng"/>
            <a:t>P4</a:t>
          </a:r>
          <a:r>
            <a:rPr lang="es-MX"/>
            <a:t>: LA GENTE ES CAPAZ Y ESTÁ DISPUESTA A REALIZAR LO QUE SE LE PIDE.</a:t>
          </a:r>
          <a:endParaRPr lang="en-US"/>
        </a:p>
      </dgm:t>
    </dgm:pt>
    <dgm:pt modelId="{232F5990-5BBD-4F6C-9273-114A9F89B1F3}" type="parTrans" cxnId="{E8DAFA44-3CD4-4C06-A5C1-3206F5764B4D}">
      <dgm:prSet/>
      <dgm:spPr/>
      <dgm:t>
        <a:bodyPr/>
        <a:lstStyle/>
        <a:p>
          <a:endParaRPr lang="en-US"/>
        </a:p>
      </dgm:t>
    </dgm:pt>
    <dgm:pt modelId="{98573B76-C913-44A8-8E9B-1BF5E69E0978}" type="sibTrans" cxnId="{E8DAFA44-3CD4-4C06-A5C1-3206F5764B4D}">
      <dgm:prSet/>
      <dgm:spPr/>
      <dgm:t>
        <a:bodyPr/>
        <a:lstStyle/>
        <a:p>
          <a:endParaRPr lang="en-US"/>
        </a:p>
      </dgm:t>
    </dgm:pt>
    <dgm:pt modelId="{CFDB79E6-F175-4BF9-8E3D-21F1436A5176}" type="pres">
      <dgm:prSet presAssocID="{6F10C82F-73AD-49D0-9352-6ED94F428024}" presName="linear" presStyleCnt="0">
        <dgm:presLayoutVars>
          <dgm:animLvl val="lvl"/>
          <dgm:resizeHandles val="exact"/>
        </dgm:presLayoutVars>
      </dgm:prSet>
      <dgm:spPr/>
    </dgm:pt>
    <dgm:pt modelId="{245BA904-E6F3-42CB-954F-1DEE16905641}" type="pres">
      <dgm:prSet presAssocID="{1678E91A-D545-484B-9D3E-31291CD7B393}" presName="parentText" presStyleLbl="node1" presStyleIdx="0" presStyleCnt="1">
        <dgm:presLayoutVars>
          <dgm:chMax val="0"/>
          <dgm:bulletEnabled val="1"/>
        </dgm:presLayoutVars>
      </dgm:prSet>
      <dgm:spPr/>
    </dgm:pt>
    <dgm:pt modelId="{5A3A2194-98A9-4510-A4F4-590DDCC5C9F8}" type="pres">
      <dgm:prSet presAssocID="{1678E91A-D545-484B-9D3E-31291CD7B393}" presName="childText" presStyleLbl="revTx" presStyleIdx="0" presStyleCnt="1">
        <dgm:presLayoutVars>
          <dgm:bulletEnabled val="1"/>
        </dgm:presLayoutVars>
      </dgm:prSet>
      <dgm:spPr/>
    </dgm:pt>
  </dgm:ptLst>
  <dgm:cxnLst>
    <dgm:cxn modelId="{E0E55E07-38D6-49D7-8B80-85720E752F90}" srcId="{6F10C82F-73AD-49D0-9352-6ED94F428024}" destId="{1678E91A-D545-484B-9D3E-31291CD7B393}" srcOrd="0" destOrd="0" parTransId="{498CD686-B555-47E7-B92D-66CF432FDBA7}" sibTransId="{0EEEF325-5571-49DE-8BF8-93BEC90138D4}"/>
    <dgm:cxn modelId="{81C3B424-A1D0-4E55-AEA0-8686EB5F6EA6}" type="presOf" srcId="{A04C2622-357B-45D5-83F1-F6D22AEE0284}" destId="{5A3A2194-98A9-4510-A4F4-590DDCC5C9F8}" srcOrd="0" destOrd="0" presId="urn:microsoft.com/office/officeart/2005/8/layout/vList2"/>
    <dgm:cxn modelId="{E8DAFA44-3CD4-4C06-A5C1-3206F5764B4D}" srcId="{1678E91A-D545-484B-9D3E-31291CD7B393}" destId="{7B65EC8E-6D59-4522-A2E9-7FB4D7777831}" srcOrd="3" destOrd="0" parTransId="{232F5990-5BBD-4F6C-9273-114A9F89B1F3}" sibTransId="{98573B76-C913-44A8-8E9B-1BF5E69E0978}"/>
    <dgm:cxn modelId="{DEDF0D6A-3E15-482E-888C-BDD7901F9C57}" srcId="{1678E91A-D545-484B-9D3E-31291CD7B393}" destId="{9C563778-1F4B-459C-9408-4F85559E9C8F}" srcOrd="1" destOrd="0" parTransId="{8596CFD7-9054-45AE-B158-40A324BF516E}" sibTransId="{D3860B38-C006-4E4E-9504-3F31EEA8F9C9}"/>
    <dgm:cxn modelId="{C255A26C-8696-4DBA-959F-9D27B65755ED}" type="presOf" srcId="{1678E91A-D545-484B-9D3E-31291CD7B393}" destId="{245BA904-E6F3-42CB-954F-1DEE16905641}" srcOrd="0" destOrd="0" presId="urn:microsoft.com/office/officeart/2005/8/layout/vList2"/>
    <dgm:cxn modelId="{16E5C27A-8C01-4AD7-B580-D96E3E3011E5}" type="presOf" srcId="{A27DB6C5-3AEC-41DB-BB41-4948032EF02A}" destId="{5A3A2194-98A9-4510-A4F4-590DDCC5C9F8}" srcOrd="0" destOrd="2" presId="urn:microsoft.com/office/officeart/2005/8/layout/vList2"/>
    <dgm:cxn modelId="{00F8CD80-8258-4C39-A3B6-916AA61892DD}" type="presOf" srcId="{9C563778-1F4B-459C-9408-4F85559E9C8F}" destId="{5A3A2194-98A9-4510-A4F4-590DDCC5C9F8}" srcOrd="0" destOrd="1" presId="urn:microsoft.com/office/officeart/2005/8/layout/vList2"/>
    <dgm:cxn modelId="{10D86195-C0B0-4B87-B2A3-BC574B4956CD}" type="presOf" srcId="{6F10C82F-73AD-49D0-9352-6ED94F428024}" destId="{CFDB79E6-F175-4BF9-8E3D-21F1436A5176}" srcOrd="0" destOrd="0" presId="urn:microsoft.com/office/officeart/2005/8/layout/vList2"/>
    <dgm:cxn modelId="{488302B9-51A5-48CF-A953-774C1BDAFB82}" type="presOf" srcId="{7B65EC8E-6D59-4522-A2E9-7FB4D7777831}" destId="{5A3A2194-98A9-4510-A4F4-590DDCC5C9F8}" srcOrd="0" destOrd="3" presId="urn:microsoft.com/office/officeart/2005/8/layout/vList2"/>
    <dgm:cxn modelId="{1A2AD1D6-B6EE-4606-88C2-27B4C93E41AF}" srcId="{1678E91A-D545-484B-9D3E-31291CD7B393}" destId="{A27DB6C5-3AEC-41DB-BB41-4948032EF02A}" srcOrd="2" destOrd="0" parTransId="{725A4ADF-547C-46BE-A8E1-951E7B0A1E97}" sibTransId="{6C248550-1683-4441-9FF7-40C3537221E9}"/>
    <dgm:cxn modelId="{5FCABEDF-E007-4F2C-8737-C38E5974C9CF}" srcId="{1678E91A-D545-484B-9D3E-31291CD7B393}" destId="{A04C2622-357B-45D5-83F1-F6D22AEE0284}" srcOrd="0" destOrd="0" parTransId="{27817CF5-082E-4667-B09D-F74B48B18645}" sibTransId="{08161506-6B43-439E-810D-43B95ABBAFAF}"/>
    <dgm:cxn modelId="{9E2022E3-B816-41B9-8A03-48BF8CFA5C61}" type="presParOf" srcId="{CFDB79E6-F175-4BF9-8E3D-21F1436A5176}" destId="{245BA904-E6F3-42CB-954F-1DEE16905641}" srcOrd="0" destOrd="0" presId="urn:microsoft.com/office/officeart/2005/8/layout/vList2"/>
    <dgm:cxn modelId="{D81AB756-3A90-456C-A442-0E2C6F419F8A}" type="presParOf" srcId="{CFDB79E6-F175-4BF9-8E3D-21F1436A5176}" destId="{5A3A2194-98A9-4510-A4F4-590DDCC5C9F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CF40F11-47DA-437A-A321-553D6E9BAC2A}"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CBDBB345-ECCA-4DA7-B50D-DC109510D7A0}">
      <dgm:prSet/>
      <dgm:spPr/>
      <dgm:t>
        <a:bodyPr/>
        <a:lstStyle/>
        <a:p>
          <a:r>
            <a:rPr lang="es-MX" b="1" u="sng" dirty="0"/>
            <a:t>LÍDER DIRECTIVO</a:t>
          </a:r>
          <a:r>
            <a:rPr lang="es-MX" dirty="0"/>
            <a:t>: COMUNICA A LOS SUBORDINADOS LO QUE SE ESPERA DE ELLOS, PROGRAMA EL TRABAJO A REALIZAR Y OFRECE UNA GUÍA ESPECÍFICA SOBRE LA FORMA DE HACER LAS TAREAS.</a:t>
          </a:r>
          <a:endParaRPr lang="en-US" dirty="0"/>
        </a:p>
      </dgm:t>
    </dgm:pt>
    <dgm:pt modelId="{B06B51D4-2E8C-4159-ACAE-6A6F862DBC1A}" type="parTrans" cxnId="{EC7CA4B0-7987-4F4E-B10C-6011AE0EE700}">
      <dgm:prSet/>
      <dgm:spPr/>
      <dgm:t>
        <a:bodyPr/>
        <a:lstStyle/>
        <a:p>
          <a:endParaRPr lang="en-US"/>
        </a:p>
      </dgm:t>
    </dgm:pt>
    <dgm:pt modelId="{668FEA1D-AD90-4E99-89BD-16309C4FD97D}" type="sibTrans" cxnId="{EC7CA4B0-7987-4F4E-B10C-6011AE0EE700}">
      <dgm:prSet/>
      <dgm:spPr/>
      <dgm:t>
        <a:bodyPr/>
        <a:lstStyle/>
        <a:p>
          <a:endParaRPr lang="en-US"/>
        </a:p>
      </dgm:t>
    </dgm:pt>
    <dgm:pt modelId="{553E2DBF-D0AF-4D24-A250-924B46BFB642}">
      <dgm:prSet/>
      <dgm:spPr/>
      <dgm:t>
        <a:bodyPr/>
        <a:lstStyle/>
        <a:p>
          <a:r>
            <a:rPr lang="es-MX" b="1" u="sng"/>
            <a:t>LÍDER SOLIDARIO</a:t>
          </a:r>
          <a:r>
            <a:rPr lang="es-MX"/>
            <a:t>: MUESTRA PREOCUPACIÓN POR LAS NECESIDADES DE LOS SEGUIDORES Y ES AMISTOSO.</a:t>
          </a:r>
          <a:endParaRPr lang="en-US"/>
        </a:p>
      </dgm:t>
    </dgm:pt>
    <dgm:pt modelId="{0D1BBFF2-ACE2-44E0-8118-889B43A8B73A}" type="parTrans" cxnId="{CD10EE74-DB0B-41F9-8B1E-61657BD0ABD4}">
      <dgm:prSet/>
      <dgm:spPr/>
      <dgm:t>
        <a:bodyPr/>
        <a:lstStyle/>
        <a:p>
          <a:endParaRPr lang="en-US"/>
        </a:p>
      </dgm:t>
    </dgm:pt>
    <dgm:pt modelId="{6660E24F-6CA1-4B83-BAD5-AFF2E60B7DD8}" type="sibTrans" cxnId="{CD10EE74-DB0B-41F9-8B1E-61657BD0ABD4}">
      <dgm:prSet/>
      <dgm:spPr/>
      <dgm:t>
        <a:bodyPr/>
        <a:lstStyle/>
        <a:p>
          <a:endParaRPr lang="en-US"/>
        </a:p>
      </dgm:t>
    </dgm:pt>
    <dgm:pt modelId="{A4389CDD-8060-4B46-BFFE-AD4F25604CB2}">
      <dgm:prSet/>
      <dgm:spPr/>
      <dgm:t>
        <a:bodyPr/>
        <a:lstStyle/>
        <a:p>
          <a:r>
            <a:rPr lang="es-MX" b="1" u="sng"/>
            <a:t>LÍDER PARTICIPATIVO</a:t>
          </a:r>
          <a:r>
            <a:rPr lang="es-MX"/>
            <a:t>: CONSULTA A LOS MIEMBROS DEL GRUPO Y UTILIZA SUS SUGERENCIAS ANTES DE TOMAR DECISIONES.</a:t>
          </a:r>
          <a:endParaRPr lang="en-US"/>
        </a:p>
      </dgm:t>
    </dgm:pt>
    <dgm:pt modelId="{BC16EAA7-3E34-4E48-8D83-EC4B60892C50}" type="parTrans" cxnId="{192F9B6F-2DF7-455F-8AEA-D56C3D351532}">
      <dgm:prSet/>
      <dgm:spPr/>
      <dgm:t>
        <a:bodyPr/>
        <a:lstStyle/>
        <a:p>
          <a:endParaRPr lang="en-US"/>
        </a:p>
      </dgm:t>
    </dgm:pt>
    <dgm:pt modelId="{60102235-045E-45A8-AFFD-E08D4FF6A419}" type="sibTrans" cxnId="{192F9B6F-2DF7-455F-8AEA-D56C3D351532}">
      <dgm:prSet/>
      <dgm:spPr/>
      <dgm:t>
        <a:bodyPr/>
        <a:lstStyle/>
        <a:p>
          <a:endParaRPr lang="en-US"/>
        </a:p>
      </dgm:t>
    </dgm:pt>
    <dgm:pt modelId="{27C07788-50AB-41C8-93BE-408ADCD15D6C}">
      <dgm:prSet/>
      <dgm:spPr/>
      <dgm:t>
        <a:bodyPr/>
        <a:lstStyle/>
        <a:p>
          <a:r>
            <a:rPr lang="es-MX" b="1" u="sng"/>
            <a:t>LÍDER ORIENTADO AL LOGRO</a:t>
          </a:r>
          <a:r>
            <a:rPr lang="es-MX"/>
            <a:t>: ESTABLECE METAS DESAFIANTES Y ESPERA QUE LOS SEGUIDORES LOGREN SU MAYOR DESEMPEÑO.</a:t>
          </a:r>
          <a:endParaRPr lang="en-US"/>
        </a:p>
      </dgm:t>
    </dgm:pt>
    <dgm:pt modelId="{0EF6DA95-BB60-4DA4-9E1B-32B9AF1B8C46}" type="parTrans" cxnId="{677BD66B-9E9B-4FA9-8DE7-34775FF12DBF}">
      <dgm:prSet/>
      <dgm:spPr/>
      <dgm:t>
        <a:bodyPr/>
        <a:lstStyle/>
        <a:p>
          <a:endParaRPr lang="en-US"/>
        </a:p>
      </dgm:t>
    </dgm:pt>
    <dgm:pt modelId="{B71F6194-0BD9-4644-8F96-53ABA06CD71C}" type="sibTrans" cxnId="{677BD66B-9E9B-4FA9-8DE7-34775FF12DBF}">
      <dgm:prSet/>
      <dgm:spPr/>
      <dgm:t>
        <a:bodyPr/>
        <a:lstStyle/>
        <a:p>
          <a:endParaRPr lang="en-US"/>
        </a:p>
      </dgm:t>
    </dgm:pt>
    <dgm:pt modelId="{6B72EE2A-EF97-46D6-B6D6-4AC66FF32E66}" type="pres">
      <dgm:prSet presAssocID="{BCF40F11-47DA-437A-A321-553D6E9BAC2A}" presName="outerComposite" presStyleCnt="0">
        <dgm:presLayoutVars>
          <dgm:chMax val="5"/>
          <dgm:dir/>
          <dgm:resizeHandles val="exact"/>
        </dgm:presLayoutVars>
      </dgm:prSet>
      <dgm:spPr/>
    </dgm:pt>
    <dgm:pt modelId="{5EB6F038-7818-4117-9AD5-02A4DB97DD41}" type="pres">
      <dgm:prSet presAssocID="{BCF40F11-47DA-437A-A321-553D6E9BAC2A}" presName="dummyMaxCanvas" presStyleCnt="0">
        <dgm:presLayoutVars/>
      </dgm:prSet>
      <dgm:spPr/>
    </dgm:pt>
    <dgm:pt modelId="{379640AD-BA7B-46C1-9C38-AA80108028BD}" type="pres">
      <dgm:prSet presAssocID="{BCF40F11-47DA-437A-A321-553D6E9BAC2A}" presName="FourNodes_1" presStyleLbl="node1" presStyleIdx="0" presStyleCnt="4">
        <dgm:presLayoutVars>
          <dgm:bulletEnabled val="1"/>
        </dgm:presLayoutVars>
      </dgm:prSet>
      <dgm:spPr/>
    </dgm:pt>
    <dgm:pt modelId="{D6488CA1-7FA4-4886-AF19-C0CF5B173B6D}" type="pres">
      <dgm:prSet presAssocID="{BCF40F11-47DA-437A-A321-553D6E9BAC2A}" presName="FourNodes_2" presStyleLbl="node1" presStyleIdx="1" presStyleCnt="4">
        <dgm:presLayoutVars>
          <dgm:bulletEnabled val="1"/>
        </dgm:presLayoutVars>
      </dgm:prSet>
      <dgm:spPr/>
    </dgm:pt>
    <dgm:pt modelId="{A0E18377-B9F5-41D2-85AA-37C0575BD54B}" type="pres">
      <dgm:prSet presAssocID="{BCF40F11-47DA-437A-A321-553D6E9BAC2A}" presName="FourNodes_3" presStyleLbl="node1" presStyleIdx="2" presStyleCnt="4">
        <dgm:presLayoutVars>
          <dgm:bulletEnabled val="1"/>
        </dgm:presLayoutVars>
      </dgm:prSet>
      <dgm:spPr/>
    </dgm:pt>
    <dgm:pt modelId="{A7E2BBD9-691A-4498-8262-865516ECA965}" type="pres">
      <dgm:prSet presAssocID="{BCF40F11-47DA-437A-A321-553D6E9BAC2A}" presName="FourNodes_4" presStyleLbl="node1" presStyleIdx="3" presStyleCnt="4">
        <dgm:presLayoutVars>
          <dgm:bulletEnabled val="1"/>
        </dgm:presLayoutVars>
      </dgm:prSet>
      <dgm:spPr/>
    </dgm:pt>
    <dgm:pt modelId="{AC3DCF6D-0871-4B89-8E10-3E9A744C6796}" type="pres">
      <dgm:prSet presAssocID="{BCF40F11-47DA-437A-A321-553D6E9BAC2A}" presName="FourConn_1-2" presStyleLbl="fgAccFollowNode1" presStyleIdx="0" presStyleCnt="3">
        <dgm:presLayoutVars>
          <dgm:bulletEnabled val="1"/>
        </dgm:presLayoutVars>
      </dgm:prSet>
      <dgm:spPr/>
    </dgm:pt>
    <dgm:pt modelId="{ED795EEA-0287-46D1-BCD7-6424FE5FAE3A}" type="pres">
      <dgm:prSet presAssocID="{BCF40F11-47DA-437A-A321-553D6E9BAC2A}" presName="FourConn_2-3" presStyleLbl="fgAccFollowNode1" presStyleIdx="1" presStyleCnt="3">
        <dgm:presLayoutVars>
          <dgm:bulletEnabled val="1"/>
        </dgm:presLayoutVars>
      </dgm:prSet>
      <dgm:spPr/>
    </dgm:pt>
    <dgm:pt modelId="{2EFADD8E-FB9B-4AB7-BC23-27F6F0C3CBCD}" type="pres">
      <dgm:prSet presAssocID="{BCF40F11-47DA-437A-A321-553D6E9BAC2A}" presName="FourConn_3-4" presStyleLbl="fgAccFollowNode1" presStyleIdx="2" presStyleCnt="3">
        <dgm:presLayoutVars>
          <dgm:bulletEnabled val="1"/>
        </dgm:presLayoutVars>
      </dgm:prSet>
      <dgm:spPr/>
    </dgm:pt>
    <dgm:pt modelId="{E7F13607-857A-44F4-ADEF-443A5649FBA9}" type="pres">
      <dgm:prSet presAssocID="{BCF40F11-47DA-437A-A321-553D6E9BAC2A}" presName="FourNodes_1_text" presStyleLbl="node1" presStyleIdx="3" presStyleCnt="4">
        <dgm:presLayoutVars>
          <dgm:bulletEnabled val="1"/>
        </dgm:presLayoutVars>
      </dgm:prSet>
      <dgm:spPr/>
    </dgm:pt>
    <dgm:pt modelId="{3AE0E6E0-0EF7-4501-AEEC-CB06E0C4D8C7}" type="pres">
      <dgm:prSet presAssocID="{BCF40F11-47DA-437A-A321-553D6E9BAC2A}" presName="FourNodes_2_text" presStyleLbl="node1" presStyleIdx="3" presStyleCnt="4">
        <dgm:presLayoutVars>
          <dgm:bulletEnabled val="1"/>
        </dgm:presLayoutVars>
      </dgm:prSet>
      <dgm:spPr/>
    </dgm:pt>
    <dgm:pt modelId="{4875B5DC-6FA1-4589-B1D6-17B6CADB83B1}" type="pres">
      <dgm:prSet presAssocID="{BCF40F11-47DA-437A-A321-553D6E9BAC2A}" presName="FourNodes_3_text" presStyleLbl="node1" presStyleIdx="3" presStyleCnt="4">
        <dgm:presLayoutVars>
          <dgm:bulletEnabled val="1"/>
        </dgm:presLayoutVars>
      </dgm:prSet>
      <dgm:spPr/>
    </dgm:pt>
    <dgm:pt modelId="{FFE20AED-0D16-46C5-9EE7-BB92CF83CC5A}" type="pres">
      <dgm:prSet presAssocID="{BCF40F11-47DA-437A-A321-553D6E9BAC2A}" presName="FourNodes_4_text" presStyleLbl="node1" presStyleIdx="3" presStyleCnt="4">
        <dgm:presLayoutVars>
          <dgm:bulletEnabled val="1"/>
        </dgm:presLayoutVars>
      </dgm:prSet>
      <dgm:spPr/>
    </dgm:pt>
  </dgm:ptLst>
  <dgm:cxnLst>
    <dgm:cxn modelId="{4A1EEA01-86C3-42E2-854C-3949BABB1338}" type="presOf" srcId="{A4389CDD-8060-4B46-BFFE-AD4F25604CB2}" destId="{A0E18377-B9F5-41D2-85AA-37C0575BD54B}" srcOrd="0" destOrd="0" presId="urn:microsoft.com/office/officeart/2005/8/layout/vProcess5"/>
    <dgm:cxn modelId="{AE125221-B916-4DBD-AE19-037C81F2D871}" type="presOf" srcId="{60102235-045E-45A8-AFFD-E08D4FF6A419}" destId="{2EFADD8E-FB9B-4AB7-BC23-27F6F0C3CBCD}" srcOrd="0" destOrd="0" presId="urn:microsoft.com/office/officeart/2005/8/layout/vProcess5"/>
    <dgm:cxn modelId="{12F79E30-C43F-4D78-B298-79C143472D0D}" type="presOf" srcId="{27C07788-50AB-41C8-93BE-408ADCD15D6C}" destId="{A7E2BBD9-691A-4498-8262-865516ECA965}" srcOrd="0" destOrd="0" presId="urn:microsoft.com/office/officeart/2005/8/layout/vProcess5"/>
    <dgm:cxn modelId="{7F68EB3C-2B82-41DB-850D-491DA7DAF2B7}" type="presOf" srcId="{6660E24F-6CA1-4B83-BAD5-AFF2E60B7DD8}" destId="{ED795EEA-0287-46D1-BCD7-6424FE5FAE3A}" srcOrd="0" destOrd="0" presId="urn:microsoft.com/office/officeart/2005/8/layout/vProcess5"/>
    <dgm:cxn modelId="{5A197A45-3AAD-4288-8ECE-B4713D5CCCD2}" type="presOf" srcId="{BCF40F11-47DA-437A-A321-553D6E9BAC2A}" destId="{6B72EE2A-EF97-46D6-B6D6-4AC66FF32E66}" srcOrd="0" destOrd="0" presId="urn:microsoft.com/office/officeart/2005/8/layout/vProcess5"/>
    <dgm:cxn modelId="{677BD66B-9E9B-4FA9-8DE7-34775FF12DBF}" srcId="{BCF40F11-47DA-437A-A321-553D6E9BAC2A}" destId="{27C07788-50AB-41C8-93BE-408ADCD15D6C}" srcOrd="3" destOrd="0" parTransId="{0EF6DA95-BB60-4DA4-9E1B-32B9AF1B8C46}" sibTransId="{B71F6194-0BD9-4644-8F96-53ABA06CD71C}"/>
    <dgm:cxn modelId="{192F9B6F-2DF7-455F-8AEA-D56C3D351532}" srcId="{BCF40F11-47DA-437A-A321-553D6E9BAC2A}" destId="{A4389CDD-8060-4B46-BFFE-AD4F25604CB2}" srcOrd="2" destOrd="0" parTransId="{BC16EAA7-3E34-4E48-8D83-EC4B60892C50}" sibTransId="{60102235-045E-45A8-AFFD-E08D4FF6A419}"/>
    <dgm:cxn modelId="{FBDD3050-35ED-45F6-8C99-AB6C6015A43C}" type="presOf" srcId="{CBDBB345-ECCA-4DA7-B50D-DC109510D7A0}" destId="{E7F13607-857A-44F4-ADEF-443A5649FBA9}" srcOrd="1" destOrd="0" presId="urn:microsoft.com/office/officeart/2005/8/layout/vProcess5"/>
    <dgm:cxn modelId="{CD10EE74-DB0B-41F9-8B1E-61657BD0ABD4}" srcId="{BCF40F11-47DA-437A-A321-553D6E9BAC2A}" destId="{553E2DBF-D0AF-4D24-A250-924B46BFB642}" srcOrd="1" destOrd="0" parTransId="{0D1BBFF2-ACE2-44E0-8118-889B43A8B73A}" sibTransId="{6660E24F-6CA1-4B83-BAD5-AFF2E60B7DD8}"/>
    <dgm:cxn modelId="{43ADD687-88AC-446F-9CDD-B30D5A7BEBD8}" type="presOf" srcId="{553E2DBF-D0AF-4D24-A250-924B46BFB642}" destId="{D6488CA1-7FA4-4886-AF19-C0CF5B173B6D}" srcOrd="0" destOrd="0" presId="urn:microsoft.com/office/officeart/2005/8/layout/vProcess5"/>
    <dgm:cxn modelId="{052AD396-6F83-4F16-9656-42D8AEF2E6D2}" type="presOf" srcId="{553E2DBF-D0AF-4D24-A250-924B46BFB642}" destId="{3AE0E6E0-0EF7-4501-AEEC-CB06E0C4D8C7}" srcOrd="1" destOrd="0" presId="urn:microsoft.com/office/officeart/2005/8/layout/vProcess5"/>
    <dgm:cxn modelId="{EC7CA4B0-7987-4F4E-B10C-6011AE0EE700}" srcId="{BCF40F11-47DA-437A-A321-553D6E9BAC2A}" destId="{CBDBB345-ECCA-4DA7-B50D-DC109510D7A0}" srcOrd="0" destOrd="0" parTransId="{B06B51D4-2E8C-4159-ACAE-6A6F862DBC1A}" sibTransId="{668FEA1D-AD90-4E99-89BD-16309C4FD97D}"/>
    <dgm:cxn modelId="{116D64B5-AD87-4461-A05C-64CCF217FDF3}" type="presOf" srcId="{CBDBB345-ECCA-4DA7-B50D-DC109510D7A0}" destId="{379640AD-BA7B-46C1-9C38-AA80108028BD}" srcOrd="0" destOrd="0" presId="urn:microsoft.com/office/officeart/2005/8/layout/vProcess5"/>
    <dgm:cxn modelId="{C77A07C0-9B27-49B7-824C-0F54F5EEE9B0}" type="presOf" srcId="{A4389CDD-8060-4B46-BFFE-AD4F25604CB2}" destId="{4875B5DC-6FA1-4589-B1D6-17B6CADB83B1}" srcOrd="1" destOrd="0" presId="urn:microsoft.com/office/officeart/2005/8/layout/vProcess5"/>
    <dgm:cxn modelId="{56EDFBE3-E014-4C07-B1A3-32BA0AEC9F99}" type="presOf" srcId="{668FEA1D-AD90-4E99-89BD-16309C4FD97D}" destId="{AC3DCF6D-0871-4B89-8E10-3E9A744C6796}" srcOrd="0" destOrd="0" presId="urn:microsoft.com/office/officeart/2005/8/layout/vProcess5"/>
    <dgm:cxn modelId="{BDCB20F5-A596-4EE9-83C0-696D24DE66D7}" type="presOf" srcId="{27C07788-50AB-41C8-93BE-408ADCD15D6C}" destId="{FFE20AED-0D16-46C5-9EE7-BB92CF83CC5A}" srcOrd="1" destOrd="0" presId="urn:microsoft.com/office/officeart/2005/8/layout/vProcess5"/>
    <dgm:cxn modelId="{32516586-2AD9-4BB5-AE1C-703162D7B42B}" type="presParOf" srcId="{6B72EE2A-EF97-46D6-B6D6-4AC66FF32E66}" destId="{5EB6F038-7818-4117-9AD5-02A4DB97DD41}" srcOrd="0" destOrd="0" presId="urn:microsoft.com/office/officeart/2005/8/layout/vProcess5"/>
    <dgm:cxn modelId="{AA567EA9-4B35-4C57-BFA6-C86AFD29FF58}" type="presParOf" srcId="{6B72EE2A-EF97-46D6-B6D6-4AC66FF32E66}" destId="{379640AD-BA7B-46C1-9C38-AA80108028BD}" srcOrd="1" destOrd="0" presId="urn:microsoft.com/office/officeart/2005/8/layout/vProcess5"/>
    <dgm:cxn modelId="{B0D649B5-5C50-42A6-BDF7-E9DCAD954D5B}" type="presParOf" srcId="{6B72EE2A-EF97-46D6-B6D6-4AC66FF32E66}" destId="{D6488CA1-7FA4-4886-AF19-C0CF5B173B6D}" srcOrd="2" destOrd="0" presId="urn:microsoft.com/office/officeart/2005/8/layout/vProcess5"/>
    <dgm:cxn modelId="{09832E16-D316-48AF-99C3-811EE7D0A7CD}" type="presParOf" srcId="{6B72EE2A-EF97-46D6-B6D6-4AC66FF32E66}" destId="{A0E18377-B9F5-41D2-85AA-37C0575BD54B}" srcOrd="3" destOrd="0" presId="urn:microsoft.com/office/officeart/2005/8/layout/vProcess5"/>
    <dgm:cxn modelId="{A1300E55-953A-4DDC-8554-A7869F46D7DD}" type="presParOf" srcId="{6B72EE2A-EF97-46D6-B6D6-4AC66FF32E66}" destId="{A7E2BBD9-691A-4498-8262-865516ECA965}" srcOrd="4" destOrd="0" presId="urn:microsoft.com/office/officeart/2005/8/layout/vProcess5"/>
    <dgm:cxn modelId="{8C3C1443-F2EE-461C-9B03-A1506BEA33FD}" type="presParOf" srcId="{6B72EE2A-EF97-46D6-B6D6-4AC66FF32E66}" destId="{AC3DCF6D-0871-4B89-8E10-3E9A744C6796}" srcOrd="5" destOrd="0" presId="urn:microsoft.com/office/officeart/2005/8/layout/vProcess5"/>
    <dgm:cxn modelId="{CC3D8AEB-4094-43FA-93DB-6EE4F4F9FCDE}" type="presParOf" srcId="{6B72EE2A-EF97-46D6-B6D6-4AC66FF32E66}" destId="{ED795EEA-0287-46D1-BCD7-6424FE5FAE3A}" srcOrd="6" destOrd="0" presId="urn:microsoft.com/office/officeart/2005/8/layout/vProcess5"/>
    <dgm:cxn modelId="{175A72AB-9BE0-4E5F-8552-8DC19CA3B191}" type="presParOf" srcId="{6B72EE2A-EF97-46D6-B6D6-4AC66FF32E66}" destId="{2EFADD8E-FB9B-4AB7-BC23-27F6F0C3CBCD}" srcOrd="7" destOrd="0" presId="urn:microsoft.com/office/officeart/2005/8/layout/vProcess5"/>
    <dgm:cxn modelId="{A43D6863-383E-4305-83CF-88B72708F5DB}" type="presParOf" srcId="{6B72EE2A-EF97-46D6-B6D6-4AC66FF32E66}" destId="{E7F13607-857A-44F4-ADEF-443A5649FBA9}" srcOrd="8" destOrd="0" presId="urn:microsoft.com/office/officeart/2005/8/layout/vProcess5"/>
    <dgm:cxn modelId="{D7BA59E1-EC60-491E-9ACF-FA10E058E2BC}" type="presParOf" srcId="{6B72EE2A-EF97-46D6-B6D6-4AC66FF32E66}" destId="{3AE0E6E0-0EF7-4501-AEEC-CB06E0C4D8C7}" srcOrd="9" destOrd="0" presId="urn:microsoft.com/office/officeart/2005/8/layout/vProcess5"/>
    <dgm:cxn modelId="{2B5EA5BC-ACD6-4987-A571-828384C162A1}" type="presParOf" srcId="{6B72EE2A-EF97-46D6-B6D6-4AC66FF32E66}" destId="{4875B5DC-6FA1-4589-B1D6-17B6CADB83B1}" srcOrd="10" destOrd="0" presId="urn:microsoft.com/office/officeart/2005/8/layout/vProcess5"/>
    <dgm:cxn modelId="{80277250-656D-4A4F-94E0-BFF98833F184}" type="presParOf" srcId="{6B72EE2A-EF97-46D6-B6D6-4AC66FF32E66}" destId="{FFE20AED-0D16-46C5-9EE7-BB92CF83CC5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103550A-45DD-4F5C-A7F9-605B26EE1B45}" type="doc">
      <dgm:prSet loTypeId="urn:microsoft.com/office/officeart/2005/8/layout/matrix3" loCatId="matrix" qsTypeId="urn:microsoft.com/office/officeart/2005/8/quickstyle/simple1" qsCatId="simple" csTypeId="urn:microsoft.com/office/officeart/2005/8/colors/accent0_3" csCatId="mainScheme" phldr="1"/>
      <dgm:spPr/>
      <dgm:t>
        <a:bodyPr/>
        <a:lstStyle/>
        <a:p>
          <a:endParaRPr lang="en-US"/>
        </a:p>
      </dgm:t>
    </dgm:pt>
    <dgm:pt modelId="{97DACD38-18ED-432B-B6DC-5C8C8D2A3525}">
      <dgm:prSet/>
      <dgm:spPr/>
      <dgm:t>
        <a:bodyPr/>
        <a:lstStyle/>
        <a:p>
          <a:r>
            <a:rPr lang="es-MX"/>
            <a:t>LIDERES QUE CREAN ENDOGRUPOS Y EXOGRUPOS, Y QUE LOS INDIVIDUOS QUE CONFORMAN EL ENDOGRUPO TIENEN MAYORES CALIFICACIONES DE DESEMPEÑO, MENOR ROTACIÓN Y MAYOR SATISFACCIÓN LABORAL.</a:t>
          </a:r>
          <a:endParaRPr lang="en-US"/>
        </a:p>
      </dgm:t>
    </dgm:pt>
    <dgm:pt modelId="{814DB5CC-3A42-4FD4-93DE-8C160EC4AF08}" type="parTrans" cxnId="{4D96C076-6C5E-4643-BB49-F8242BBBED7C}">
      <dgm:prSet/>
      <dgm:spPr/>
      <dgm:t>
        <a:bodyPr/>
        <a:lstStyle/>
        <a:p>
          <a:endParaRPr lang="en-US"/>
        </a:p>
      </dgm:t>
    </dgm:pt>
    <dgm:pt modelId="{27482C89-4FF5-4FA7-A9B0-8E5FBD624488}" type="sibTrans" cxnId="{4D96C076-6C5E-4643-BB49-F8242BBBED7C}">
      <dgm:prSet/>
      <dgm:spPr/>
      <dgm:t>
        <a:bodyPr/>
        <a:lstStyle/>
        <a:p>
          <a:endParaRPr lang="en-US"/>
        </a:p>
      </dgm:t>
    </dgm:pt>
    <dgm:pt modelId="{17FF87EB-E005-4E59-BC06-D8D52AF8EA00}">
      <dgm:prSet/>
      <dgm:spPr/>
      <dgm:t>
        <a:bodyPr/>
        <a:lstStyle/>
        <a:p>
          <a:r>
            <a:rPr lang="es-MX"/>
            <a:t>ESTABLECEN DIFERENCIAS CON LOS SEGUIDORES, RELACIÓN SOLIDARIA CON CIERTOS SUBORDINADOS.</a:t>
          </a:r>
          <a:endParaRPr lang="en-US"/>
        </a:p>
      </dgm:t>
    </dgm:pt>
    <dgm:pt modelId="{412FDB7A-6B47-4E6A-90D6-F906B28F1B17}" type="parTrans" cxnId="{C1B23CA4-3E65-4269-A061-0592E67D6225}">
      <dgm:prSet/>
      <dgm:spPr/>
      <dgm:t>
        <a:bodyPr/>
        <a:lstStyle/>
        <a:p>
          <a:endParaRPr lang="en-US"/>
        </a:p>
      </dgm:t>
    </dgm:pt>
    <dgm:pt modelId="{7354E055-D3AB-41F6-A58F-E36B38B12B43}" type="sibTrans" cxnId="{C1B23CA4-3E65-4269-A061-0592E67D6225}">
      <dgm:prSet/>
      <dgm:spPr/>
      <dgm:t>
        <a:bodyPr/>
        <a:lstStyle/>
        <a:p>
          <a:endParaRPr lang="en-US"/>
        </a:p>
      </dgm:t>
    </dgm:pt>
    <dgm:pt modelId="{B10B259A-2B03-4742-9E74-1C6790A4A79E}">
      <dgm:prSet/>
      <dgm:spPr/>
      <dgm:t>
        <a:bodyPr/>
        <a:lstStyle/>
        <a:p>
          <a:r>
            <a:rPr lang="es-MX" dirty="0"/>
            <a:t>LOS LÍDERES BRINDAN APOYO EMOCIONAL Y DE OTROS TIPOS.</a:t>
          </a:r>
          <a:endParaRPr lang="en-US" dirty="0"/>
        </a:p>
      </dgm:t>
    </dgm:pt>
    <dgm:pt modelId="{C0EF5221-EB84-422C-8569-5779E5369320}" type="parTrans" cxnId="{6D6BEA17-2C2F-42FE-A25F-93BA143ABD16}">
      <dgm:prSet/>
      <dgm:spPr/>
      <dgm:t>
        <a:bodyPr/>
        <a:lstStyle/>
        <a:p>
          <a:endParaRPr lang="en-US"/>
        </a:p>
      </dgm:t>
    </dgm:pt>
    <dgm:pt modelId="{A78AD98A-CD9C-44E9-A522-4CD474A1881C}" type="sibTrans" cxnId="{6D6BEA17-2C2F-42FE-A25F-93BA143ABD16}">
      <dgm:prSet/>
      <dgm:spPr/>
      <dgm:t>
        <a:bodyPr/>
        <a:lstStyle/>
        <a:p>
          <a:endParaRPr lang="en-US"/>
        </a:p>
      </dgm:t>
    </dgm:pt>
    <dgm:pt modelId="{5FBE0DE9-EE1D-4480-AF0C-3397DF9A710D}">
      <dgm:prSet/>
      <dgm:spPr/>
      <dgm:t>
        <a:bodyPr/>
        <a:lstStyle/>
        <a:p>
          <a:r>
            <a:rPr lang="es-MX"/>
            <a:t>COMPROMISO ORGANIZACIONAL EN ESOS EMPLEADOS, QUE A SU VEZ MEJORA EL DESEMPEÑO.</a:t>
          </a:r>
          <a:endParaRPr lang="en-US"/>
        </a:p>
      </dgm:t>
    </dgm:pt>
    <dgm:pt modelId="{CE7C5A7E-FCAA-4E11-919C-6CE857722D42}" type="parTrans" cxnId="{C16D992B-F5F7-45F7-9EEF-DF0870FA1CCE}">
      <dgm:prSet/>
      <dgm:spPr/>
      <dgm:t>
        <a:bodyPr/>
        <a:lstStyle/>
        <a:p>
          <a:endParaRPr lang="en-US"/>
        </a:p>
      </dgm:t>
    </dgm:pt>
    <dgm:pt modelId="{BC294F3E-8432-4571-8FB4-2E7427722C9B}" type="sibTrans" cxnId="{C16D992B-F5F7-45F7-9EEF-DF0870FA1CCE}">
      <dgm:prSet/>
      <dgm:spPr/>
      <dgm:t>
        <a:bodyPr/>
        <a:lstStyle/>
        <a:p>
          <a:endParaRPr lang="en-US"/>
        </a:p>
      </dgm:t>
    </dgm:pt>
    <dgm:pt modelId="{AAA335F5-2996-4C9A-A829-C1080DA00336}" type="pres">
      <dgm:prSet presAssocID="{7103550A-45DD-4F5C-A7F9-605B26EE1B45}" presName="matrix" presStyleCnt="0">
        <dgm:presLayoutVars>
          <dgm:chMax val="1"/>
          <dgm:dir/>
          <dgm:resizeHandles val="exact"/>
        </dgm:presLayoutVars>
      </dgm:prSet>
      <dgm:spPr/>
    </dgm:pt>
    <dgm:pt modelId="{F5DF9FC4-FDB7-4665-9A72-B13AE7E4E946}" type="pres">
      <dgm:prSet presAssocID="{7103550A-45DD-4F5C-A7F9-605B26EE1B45}" presName="diamond" presStyleLbl="bgShp" presStyleIdx="0" presStyleCnt="1"/>
      <dgm:spPr/>
    </dgm:pt>
    <dgm:pt modelId="{807CF2D4-3F78-4310-8C72-EB3D9504645C}" type="pres">
      <dgm:prSet presAssocID="{7103550A-45DD-4F5C-A7F9-605B26EE1B45}" presName="quad1" presStyleLbl="node1" presStyleIdx="0" presStyleCnt="4">
        <dgm:presLayoutVars>
          <dgm:chMax val="0"/>
          <dgm:chPref val="0"/>
          <dgm:bulletEnabled val="1"/>
        </dgm:presLayoutVars>
      </dgm:prSet>
      <dgm:spPr/>
    </dgm:pt>
    <dgm:pt modelId="{30D939D3-01B4-4C33-84C5-7071EFCFE6C8}" type="pres">
      <dgm:prSet presAssocID="{7103550A-45DD-4F5C-A7F9-605B26EE1B45}" presName="quad2" presStyleLbl="node1" presStyleIdx="1" presStyleCnt="4">
        <dgm:presLayoutVars>
          <dgm:chMax val="0"/>
          <dgm:chPref val="0"/>
          <dgm:bulletEnabled val="1"/>
        </dgm:presLayoutVars>
      </dgm:prSet>
      <dgm:spPr/>
    </dgm:pt>
    <dgm:pt modelId="{D0DEEAF6-59FC-4AC2-8407-8044C4924D1A}" type="pres">
      <dgm:prSet presAssocID="{7103550A-45DD-4F5C-A7F9-605B26EE1B45}" presName="quad3" presStyleLbl="node1" presStyleIdx="2" presStyleCnt="4">
        <dgm:presLayoutVars>
          <dgm:chMax val="0"/>
          <dgm:chPref val="0"/>
          <dgm:bulletEnabled val="1"/>
        </dgm:presLayoutVars>
      </dgm:prSet>
      <dgm:spPr/>
    </dgm:pt>
    <dgm:pt modelId="{6140EB79-22BA-4A99-BFAD-2B4FE643331E}" type="pres">
      <dgm:prSet presAssocID="{7103550A-45DD-4F5C-A7F9-605B26EE1B45}" presName="quad4" presStyleLbl="node1" presStyleIdx="3" presStyleCnt="4">
        <dgm:presLayoutVars>
          <dgm:chMax val="0"/>
          <dgm:chPref val="0"/>
          <dgm:bulletEnabled val="1"/>
        </dgm:presLayoutVars>
      </dgm:prSet>
      <dgm:spPr/>
    </dgm:pt>
  </dgm:ptLst>
  <dgm:cxnLst>
    <dgm:cxn modelId="{6D6BEA17-2C2F-42FE-A25F-93BA143ABD16}" srcId="{7103550A-45DD-4F5C-A7F9-605B26EE1B45}" destId="{B10B259A-2B03-4742-9E74-1C6790A4A79E}" srcOrd="2" destOrd="0" parTransId="{C0EF5221-EB84-422C-8569-5779E5369320}" sibTransId="{A78AD98A-CD9C-44E9-A522-4CD474A1881C}"/>
    <dgm:cxn modelId="{C16D992B-F5F7-45F7-9EEF-DF0870FA1CCE}" srcId="{7103550A-45DD-4F5C-A7F9-605B26EE1B45}" destId="{5FBE0DE9-EE1D-4480-AF0C-3397DF9A710D}" srcOrd="3" destOrd="0" parTransId="{CE7C5A7E-FCAA-4E11-919C-6CE857722D42}" sibTransId="{BC294F3E-8432-4571-8FB4-2E7427722C9B}"/>
    <dgm:cxn modelId="{0F5D4B5E-0F37-4961-AA0C-746FC9E8F6E2}" type="presOf" srcId="{B10B259A-2B03-4742-9E74-1C6790A4A79E}" destId="{D0DEEAF6-59FC-4AC2-8407-8044C4924D1A}" srcOrd="0" destOrd="0" presId="urn:microsoft.com/office/officeart/2005/8/layout/matrix3"/>
    <dgm:cxn modelId="{935B944D-ABA9-4D05-8D79-8BD39318B738}" type="presOf" srcId="{17FF87EB-E005-4E59-BC06-D8D52AF8EA00}" destId="{30D939D3-01B4-4C33-84C5-7071EFCFE6C8}" srcOrd="0" destOrd="0" presId="urn:microsoft.com/office/officeart/2005/8/layout/matrix3"/>
    <dgm:cxn modelId="{4D96C076-6C5E-4643-BB49-F8242BBBED7C}" srcId="{7103550A-45DD-4F5C-A7F9-605B26EE1B45}" destId="{97DACD38-18ED-432B-B6DC-5C8C8D2A3525}" srcOrd="0" destOrd="0" parTransId="{814DB5CC-3A42-4FD4-93DE-8C160EC4AF08}" sibTransId="{27482C89-4FF5-4FA7-A9B0-8E5FBD624488}"/>
    <dgm:cxn modelId="{46C871A1-B627-423E-8D2C-48B425CF9488}" type="presOf" srcId="{7103550A-45DD-4F5C-A7F9-605B26EE1B45}" destId="{AAA335F5-2996-4C9A-A829-C1080DA00336}" srcOrd="0" destOrd="0" presId="urn:microsoft.com/office/officeart/2005/8/layout/matrix3"/>
    <dgm:cxn modelId="{C1B23CA4-3E65-4269-A061-0592E67D6225}" srcId="{7103550A-45DD-4F5C-A7F9-605B26EE1B45}" destId="{17FF87EB-E005-4E59-BC06-D8D52AF8EA00}" srcOrd="1" destOrd="0" parTransId="{412FDB7A-6B47-4E6A-90D6-F906B28F1B17}" sibTransId="{7354E055-D3AB-41F6-A58F-E36B38B12B43}"/>
    <dgm:cxn modelId="{8D9F0DBB-D8A6-49D5-BBF4-86A340743A8D}" type="presOf" srcId="{5FBE0DE9-EE1D-4480-AF0C-3397DF9A710D}" destId="{6140EB79-22BA-4A99-BFAD-2B4FE643331E}" srcOrd="0" destOrd="0" presId="urn:microsoft.com/office/officeart/2005/8/layout/matrix3"/>
    <dgm:cxn modelId="{7E00A0DA-3FC9-4698-A09E-AF239136F2B7}" type="presOf" srcId="{97DACD38-18ED-432B-B6DC-5C8C8D2A3525}" destId="{807CF2D4-3F78-4310-8C72-EB3D9504645C}" srcOrd="0" destOrd="0" presId="urn:microsoft.com/office/officeart/2005/8/layout/matrix3"/>
    <dgm:cxn modelId="{783A0167-9132-48F4-917B-07F44EA66E53}" type="presParOf" srcId="{AAA335F5-2996-4C9A-A829-C1080DA00336}" destId="{F5DF9FC4-FDB7-4665-9A72-B13AE7E4E946}" srcOrd="0" destOrd="0" presId="urn:microsoft.com/office/officeart/2005/8/layout/matrix3"/>
    <dgm:cxn modelId="{771BE436-37B8-4750-9F06-D102729030D1}" type="presParOf" srcId="{AAA335F5-2996-4C9A-A829-C1080DA00336}" destId="{807CF2D4-3F78-4310-8C72-EB3D9504645C}" srcOrd="1" destOrd="0" presId="urn:microsoft.com/office/officeart/2005/8/layout/matrix3"/>
    <dgm:cxn modelId="{D68CE953-4618-4D3A-BB5F-A1B46DEDB113}" type="presParOf" srcId="{AAA335F5-2996-4C9A-A829-C1080DA00336}" destId="{30D939D3-01B4-4C33-84C5-7071EFCFE6C8}" srcOrd="2" destOrd="0" presId="urn:microsoft.com/office/officeart/2005/8/layout/matrix3"/>
    <dgm:cxn modelId="{991CEDCD-EB04-46E5-9D3F-029B3AC9D880}" type="presParOf" srcId="{AAA335F5-2996-4C9A-A829-C1080DA00336}" destId="{D0DEEAF6-59FC-4AC2-8407-8044C4924D1A}" srcOrd="3" destOrd="0" presId="urn:microsoft.com/office/officeart/2005/8/layout/matrix3"/>
    <dgm:cxn modelId="{78CD79F7-C36D-4F38-ACEB-620389B8F557}" type="presParOf" srcId="{AAA335F5-2996-4C9A-A829-C1080DA00336}" destId="{6140EB79-22BA-4A99-BFAD-2B4FE643331E}"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B91A636-BA4B-4FA9-B706-BC02FC39715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46D1D7E-2AD6-4D5A-98E4-5E60DE693591}">
      <dgm:prSet/>
      <dgm:spPr/>
      <dgm:t>
        <a:bodyPr/>
        <a:lstStyle/>
        <a:p>
          <a:r>
            <a:rPr lang="es-MX"/>
            <a:t>TRANSACCIONALES: DIRIGEN UTILIZANDO INTERCAMBIOS SOCIALES.</a:t>
          </a:r>
          <a:endParaRPr lang="en-US"/>
        </a:p>
      </dgm:t>
    </dgm:pt>
    <dgm:pt modelId="{515B3382-BEF7-4314-8242-FF03081DC152}" type="parTrans" cxnId="{8FA8CC1F-E735-4084-B59C-A2289920A0A8}">
      <dgm:prSet/>
      <dgm:spPr/>
      <dgm:t>
        <a:bodyPr/>
        <a:lstStyle/>
        <a:p>
          <a:endParaRPr lang="en-US"/>
        </a:p>
      </dgm:t>
    </dgm:pt>
    <dgm:pt modelId="{6C37E74B-95D6-47B7-AF77-657631162212}" type="sibTrans" cxnId="{8FA8CC1F-E735-4084-B59C-A2289920A0A8}">
      <dgm:prSet/>
      <dgm:spPr/>
      <dgm:t>
        <a:bodyPr/>
        <a:lstStyle/>
        <a:p>
          <a:endParaRPr lang="en-US"/>
        </a:p>
      </dgm:t>
    </dgm:pt>
    <dgm:pt modelId="{ABFABEBA-ED8D-4AC7-8C38-2FCF3FD20D9B}">
      <dgm:prSet/>
      <dgm:spPr/>
      <dgm:t>
        <a:bodyPr/>
        <a:lstStyle/>
        <a:p>
          <a:r>
            <a:rPr lang="es-MX" dirty="0"/>
            <a:t>TRANSFORMACIONALES: ESTIMULA E INSPIRAN A SUS SEGUIDORES PARA QUE LOGREN RESULTADOS EXTRAORDINARIOS. EL LIDER TRATA DE INCULCAR EN LOS SEGUIDORES LA HABILIDAD PARA CUESTIONAR NO SÓLO LAS PERSPECTIVAS ESTABLECIDAS, SINO LAS PERSPECTIVAS DEL LÍDER.</a:t>
          </a:r>
          <a:endParaRPr lang="en-US" dirty="0"/>
        </a:p>
      </dgm:t>
    </dgm:pt>
    <dgm:pt modelId="{6B25E753-53FE-4A3B-9791-F520B0690295}" type="parTrans" cxnId="{BE5948CC-48F4-4C62-933C-413BDC75AF0D}">
      <dgm:prSet/>
      <dgm:spPr/>
      <dgm:t>
        <a:bodyPr/>
        <a:lstStyle/>
        <a:p>
          <a:endParaRPr lang="en-US"/>
        </a:p>
      </dgm:t>
    </dgm:pt>
    <dgm:pt modelId="{4EB75A97-CC62-4BF6-9363-C13BCB38BD57}" type="sibTrans" cxnId="{BE5948CC-48F4-4C62-933C-413BDC75AF0D}">
      <dgm:prSet/>
      <dgm:spPr/>
      <dgm:t>
        <a:bodyPr/>
        <a:lstStyle/>
        <a:p>
          <a:endParaRPr lang="en-US"/>
        </a:p>
      </dgm:t>
    </dgm:pt>
    <dgm:pt modelId="{B0D7848A-C6E6-4589-B491-2D59938659EF}" type="pres">
      <dgm:prSet presAssocID="{AB91A636-BA4B-4FA9-B706-BC02FC397156}" presName="linear" presStyleCnt="0">
        <dgm:presLayoutVars>
          <dgm:animLvl val="lvl"/>
          <dgm:resizeHandles val="exact"/>
        </dgm:presLayoutVars>
      </dgm:prSet>
      <dgm:spPr/>
    </dgm:pt>
    <dgm:pt modelId="{DDC495E1-3FC6-49CD-B4D6-A96D1C0545CE}" type="pres">
      <dgm:prSet presAssocID="{646D1D7E-2AD6-4D5A-98E4-5E60DE693591}" presName="parentText" presStyleLbl="node1" presStyleIdx="0" presStyleCnt="2">
        <dgm:presLayoutVars>
          <dgm:chMax val="0"/>
          <dgm:bulletEnabled val="1"/>
        </dgm:presLayoutVars>
      </dgm:prSet>
      <dgm:spPr/>
    </dgm:pt>
    <dgm:pt modelId="{B98B755F-171B-4B87-9AD0-691FEC1D3289}" type="pres">
      <dgm:prSet presAssocID="{6C37E74B-95D6-47B7-AF77-657631162212}" presName="spacer" presStyleCnt="0"/>
      <dgm:spPr/>
    </dgm:pt>
    <dgm:pt modelId="{AC6DABBC-1E00-4F30-84D0-F83ABA330FE5}" type="pres">
      <dgm:prSet presAssocID="{ABFABEBA-ED8D-4AC7-8C38-2FCF3FD20D9B}" presName="parentText" presStyleLbl="node1" presStyleIdx="1" presStyleCnt="2">
        <dgm:presLayoutVars>
          <dgm:chMax val="0"/>
          <dgm:bulletEnabled val="1"/>
        </dgm:presLayoutVars>
      </dgm:prSet>
      <dgm:spPr/>
    </dgm:pt>
  </dgm:ptLst>
  <dgm:cxnLst>
    <dgm:cxn modelId="{FD585412-E8AD-4EC1-8973-8BBC72C32701}" type="presOf" srcId="{ABFABEBA-ED8D-4AC7-8C38-2FCF3FD20D9B}" destId="{AC6DABBC-1E00-4F30-84D0-F83ABA330FE5}" srcOrd="0" destOrd="0" presId="urn:microsoft.com/office/officeart/2005/8/layout/vList2"/>
    <dgm:cxn modelId="{8FA8CC1F-E735-4084-B59C-A2289920A0A8}" srcId="{AB91A636-BA4B-4FA9-B706-BC02FC397156}" destId="{646D1D7E-2AD6-4D5A-98E4-5E60DE693591}" srcOrd="0" destOrd="0" parTransId="{515B3382-BEF7-4314-8242-FF03081DC152}" sibTransId="{6C37E74B-95D6-47B7-AF77-657631162212}"/>
    <dgm:cxn modelId="{85142A20-FDE7-4A41-B277-3E2D0CFE9BAF}" type="presOf" srcId="{AB91A636-BA4B-4FA9-B706-BC02FC397156}" destId="{B0D7848A-C6E6-4589-B491-2D59938659EF}" srcOrd="0" destOrd="0" presId="urn:microsoft.com/office/officeart/2005/8/layout/vList2"/>
    <dgm:cxn modelId="{AB902B79-9BD0-424C-BF2D-A806FBF28133}" type="presOf" srcId="{646D1D7E-2AD6-4D5A-98E4-5E60DE693591}" destId="{DDC495E1-3FC6-49CD-B4D6-A96D1C0545CE}" srcOrd="0" destOrd="0" presId="urn:microsoft.com/office/officeart/2005/8/layout/vList2"/>
    <dgm:cxn modelId="{BE5948CC-48F4-4C62-933C-413BDC75AF0D}" srcId="{AB91A636-BA4B-4FA9-B706-BC02FC397156}" destId="{ABFABEBA-ED8D-4AC7-8C38-2FCF3FD20D9B}" srcOrd="1" destOrd="0" parTransId="{6B25E753-53FE-4A3B-9791-F520B0690295}" sibTransId="{4EB75A97-CC62-4BF6-9363-C13BCB38BD57}"/>
    <dgm:cxn modelId="{18F7F2DE-CA74-4D92-BB19-94A3335FD63C}" type="presParOf" srcId="{B0D7848A-C6E6-4589-B491-2D59938659EF}" destId="{DDC495E1-3FC6-49CD-B4D6-A96D1C0545CE}" srcOrd="0" destOrd="0" presId="urn:microsoft.com/office/officeart/2005/8/layout/vList2"/>
    <dgm:cxn modelId="{EFCD3CB5-FA7C-4D85-A0B7-BB0D97F59F43}" type="presParOf" srcId="{B0D7848A-C6E6-4589-B491-2D59938659EF}" destId="{B98B755F-171B-4B87-9AD0-691FEC1D3289}" srcOrd="1" destOrd="0" presId="urn:microsoft.com/office/officeart/2005/8/layout/vList2"/>
    <dgm:cxn modelId="{D318A503-8D43-43F2-AD61-2AD72F40BAAD}" type="presParOf" srcId="{B0D7848A-C6E6-4589-B491-2D59938659EF}" destId="{AC6DABBC-1E00-4F30-84D0-F83ABA330FE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ED5590-9395-4A6D-A468-B4B88D3EA728}" type="doc">
      <dgm:prSet loTypeId="urn:microsoft.com/office/officeart/2018/2/layout/IconLabelList" loCatId="icon" qsTypeId="urn:microsoft.com/office/officeart/2005/8/quickstyle/simple3" qsCatId="simple" csTypeId="urn:microsoft.com/office/officeart/2005/8/colors/accent1_2" csCatId="accent1" phldr="1"/>
      <dgm:spPr/>
      <dgm:t>
        <a:bodyPr/>
        <a:lstStyle/>
        <a:p>
          <a:endParaRPr lang="en-US"/>
        </a:p>
      </dgm:t>
    </dgm:pt>
    <dgm:pt modelId="{F3CDA10C-E3D6-490C-826F-A61C83E8F522}">
      <dgm:prSet/>
      <dgm:spPr/>
      <dgm:t>
        <a:bodyPr/>
        <a:lstStyle/>
        <a:p>
          <a:pPr>
            <a:lnSpc>
              <a:spcPct val="100000"/>
            </a:lnSpc>
          </a:pPr>
          <a:r>
            <a:rPr lang="es-MX" b="1" u="none" dirty="0">
              <a:effectLst>
                <a:outerShdw blurRad="38100" dist="38100" dir="2700000" algn="tl">
                  <a:srgbClr val="000000">
                    <a:alpha val="43137"/>
                  </a:srgbClr>
                </a:outerShdw>
              </a:effectLst>
            </a:rPr>
            <a:t>UTILIZACIÓN DE LAS TELECOMUNICACIONES Y SISTEMAS DE SOFTWARE APROPIADOS.</a:t>
          </a:r>
          <a:endParaRPr lang="en-US" b="1" u="none" dirty="0">
            <a:effectLst>
              <a:outerShdw blurRad="38100" dist="38100" dir="2700000" algn="tl">
                <a:srgbClr val="000000">
                  <a:alpha val="43137"/>
                </a:srgbClr>
              </a:outerShdw>
            </a:effectLst>
          </a:endParaRPr>
        </a:p>
      </dgm:t>
    </dgm:pt>
    <dgm:pt modelId="{899E707F-BAF9-45E2-801A-E0BC53CB8902}" type="parTrans" cxnId="{F175C8D7-BB44-4C5F-9A69-E66C3E234DC2}">
      <dgm:prSet/>
      <dgm:spPr/>
      <dgm:t>
        <a:bodyPr/>
        <a:lstStyle/>
        <a:p>
          <a:endParaRPr lang="en-US"/>
        </a:p>
      </dgm:t>
    </dgm:pt>
    <dgm:pt modelId="{40DCF9C9-E7A4-412C-8417-FAC1E05EF92C}" type="sibTrans" cxnId="{F175C8D7-BB44-4C5F-9A69-E66C3E234DC2}">
      <dgm:prSet/>
      <dgm:spPr/>
      <dgm:t>
        <a:bodyPr/>
        <a:lstStyle/>
        <a:p>
          <a:endParaRPr lang="en-US"/>
        </a:p>
      </dgm:t>
    </dgm:pt>
    <dgm:pt modelId="{D8490063-4E33-4F57-858C-2915C2E37B23}">
      <dgm:prSet/>
      <dgm:spPr/>
      <dgm:t>
        <a:bodyPr/>
        <a:lstStyle/>
        <a:p>
          <a:pPr>
            <a:lnSpc>
              <a:spcPct val="100000"/>
            </a:lnSpc>
          </a:pPr>
          <a:r>
            <a:rPr lang="es-MX" b="1" dirty="0">
              <a:effectLst>
                <a:outerShdw blurRad="38100" dist="38100" dir="2700000" algn="tl">
                  <a:srgbClr val="000000">
                    <a:alpha val="43137"/>
                  </a:srgbClr>
                </a:outerShdw>
              </a:effectLst>
            </a:rPr>
            <a:t>INTERCAMBIO DE INFORMACIÓN COMERCIAL, DOCUMENTOS PRE ACORDADOS, ESTRUCTURADOS, ESTANDARIZADOS.</a:t>
          </a:r>
          <a:endParaRPr lang="en-US" b="1" dirty="0">
            <a:effectLst>
              <a:outerShdw blurRad="38100" dist="38100" dir="2700000" algn="tl">
                <a:srgbClr val="000000">
                  <a:alpha val="43137"/>
                </a:srgbClr>
              </a:outerShdw>
            </a:effectLst>
          </a:endParaRPr>
        </a:p>
      </dgm:t>
    </dgm:pt>
    <dgm:pt modelId="{C1413A8D-6577-469E-AE66-3EE7EB216767}" type="parTrans" cxnId="{87777ACA-34E3-412B-815B-FE5637D274F4}">
      <dgm:prSet/>
      <dgm:spPr/>
      <dgm:t>
        <a:bodyPr/>
        <a:lstStyle/>
        <a:p>
          <a:endParaRPr lang="en-US"/>
        </a:p>
      </dgm:t>
    </dgm:pt>
    <dgm:pt modelId="{57A9EA3F-DB1D-4FBB-B93F-5401F67E4F78}" type="sibTrans" cxnId="{87777ACA-34E3-412B-815B-FE5637D274F4}">
      <dgm:prSet/>
      <dgm:spPr/>
      <dgm:t>
        <a:bodyPr/>
        <a:lstStyle/>
        <a:p>
          <a:endParaRPr lang="en-US"/>
        </a:p>
      </dgm:t>
    </dgm:pt>
    <dgm:pt modelId="{D88975EA-A4B6-4786-A7B1-F28AF5F7116C}">
      <dgm:prSet/>
      <dgm:spPr/>
      <dgm:t>
        <a:bodyPr/>
        <a:lstStyle/>
        <a:p>
          <a:pPr>
            <a:lnSpc>
              <a:spcPct val="100000"/>
            </a:lnSpc>
          </a:pPr>
          <a:r>
            <a:rPr lang="es-MX" b="1" dirty="0">
              <a:effectLst>
                <a:outerShdw blurRad="38100" dist="38100" dir="2700000" algn="tl">
                  <a:srgbClr val="000000">
                    <a:alpha val="43137"/>
                  </a:srgbClr>
                </a:outerShdw>
              </a:effectLst>
            </a:rPr>
            <a:t>EL INTERCAMBIO ES ENTRE EMPRESAS VINCULADAS POR INTERESES COMERCIALES COMPARTIDOS.</a:t>
          </a:r>
          <a:endParaRPr lang="en-US" b="1" dirty="0">
            <a:effectLst>
              <a:outerShdw blurRad="38100" dist="38100" dir="2700000" algn="tl">
                <a:srgbClr val="000000">
                  <a:alpha val="43137"/>
                </a:srgbClr>
              </a:outerShdw>
            </a:effectLst>
          </a:endParaRPr>
        </a:p>
      </dgm:t>
    </dgm:pt>
    <dgm:pt modelId="{E71BE292-2CE7-4B3A-8A56-3BBDF96762FD}" type="parTrans" cxnId="{045671CC-FA31-4123-86BC-72DDEE96B994}">
      <dgm:prSet/>
      <dgm:spPr/>
      <dgm:t>
        <a:bodyPr/>
        <a:lstStyle/>
        <a:p>
          <a:endParaRPr lang="en-US"/>
        </a:p>
      </dgm:t>
    </dgm:pt>
    <dgm:pt modelId="{49DF68EA-FA10-4BD3-BC87-A74EA92AAC2C}" type="sibTrans" cxnId="{045671CC-FA31-4123-86BC-72DDEE96B994}">
      <dgm:prSet/>
      <dgm:spPr/>
      <dgm:t>
        <a:bodyPr/>
        <a:lstStyle/>
        <a:p>
          <a:endParaRPr lang="en-US"/>
        </a:p>
      </dgm:t>
    </dgm:pt>
    <dgm:pt modelId="{E3BCBEAE-4E23-4260-A08E-55E6EC48B53A}">
      <dgm:prSet/>
      <dgm:spPr/>
      <dgm:t>
        <a:bodyPr/>
        <a:lstStyle/>
        <a:p>
          <a:pPr algn="ctr">
            <a:lnSpc>
              <a:spcPct val="100000"/>
            </a:lnSpc>
          </a:pPr>
          <a:r>
            <a:rPr lang="en-US" b="1" dirty="0">
              <a:effectLst>
                <a:outerShdw blurRad="38100" dist="38100" dir="2700000" algn="tl">
                  <a:srgbClr val="000000">
                    <a:alpha val="43137"/>
                  </a:srgbClr>
                </a:outerShdw>
              </a:effectLst>
            </a:rPr>
            <a:t>LOS DOCUMENTOS SON ESTANDARIZADOS PARA QUE HAYA UNA ÚNICA INTERPRETACIÓN DEL MENSAJE</a:t>
          </a:r>
        </a:p>
      </dgm:t>
    </dgm:pt>
    <dgm:pt modelId="{7214CF8B-810D-469A-84FE-AAADEF1F00A6}" type="parTrans" cxnId="{D2D244AB-814D-4845-82F4-9F0DF5BCA0A7}">
      <dgm:prSet/>
      <dgm:spPr/>
      <dgm:t>
        <a:bodyPr/>
        <a:lstStyle/>
        <a:p>
          <a:endParaRPr lang="es-AR"/>
        </a:p>
      </dgm:t>
    </dgm:pt>
    <dgm:pt modelId="{5C9AC496-9503-4222-A12E-4B871EA7EAEC}" type="sibTrans" cxnId="{D2D244AB-814D-4845-82F4-9F0DF5BCA0A7}">
      <dgm:prSet/>
      <dgm:spPr/>
      <dgm:t>
        <a:bodyPr/>
        <a:lstStyle/>
        <a:p>
          <a:endParaRPr lang="es-AR"/>
        </a:p>
      </dgm:t>
    </dgm:pt>
    <dgm:pt modelId="{FBB54789-6491-42D2-A19A-1BF730531C4F}">
      <dgm:prSet/>
      <dgm:spPr/>
      <dgm:t>
        <a:bodyPr/>
        <a:lstStyle/>
        <a:p>
          <a:pPr>
            <a:lnSpc>
              <a:spcPct val="100000"/>
            </a:lnSpc>
          </a:pPr>
          <a:r>
            <a:rPr lang="en-US" b="1" dirty="0">
              <a:effectLst>
                <a:outerShdw blurRad="38100" dist="38100" dir="2700000" algn="tl">
                  <a:srgbClr val="000000">
                    <a:alpha val="43137"/>
                  </a:srgbClr>
                </a:outerShdw>
              </a:effectLst>
            </a:rPr>
            <a:t>ES UNA TÉCNICA, UN MODO, UN METODO DE COMUNICACIÓN</a:t>
          </a:r>
        </a:p>
      </dgm:t>
    </dgm:pt>
    <dgm:pt modelId="{3D16DECC-A4A3-4D20-9DB2-37456CF821BD}" type="parTrans" cxnId="{7922D817-AEB0-492B-BD45-41DA06A82E51}">
      <dgm:prSet/>
      <dgm:spPr/>
      <dgm:t>
        <a:bodyPr/>
        <a:lstStyle/>
        <a:p>
          <a:endParaRPr lang="es-AR"/>
        </a:p>
      </dgm:t>
    </dgm:pt>
    <dgm:pt modelId="{80B30513-C8F1-4783-8474-1D1447C6F61C}" type="sibTrans" cxnId="{7922D817-AEB0-492B-BD45-41DA06A82E51}">
      <dgm:prSet/>
      <dgm:spPr/>
      <dgm:t>
        <a:bodyPr/>
        <a:lstStyle/>
        <a:p>
          <a:endParaRPr lang="es-AR"/>
        </a:p>
      </dgm:t>
    </dgm:pt>
    <dgm:pt modelId="{D6B726CA-CEB9-4183-B02D-1CFB3E237589}" type="pres">
      <dgm:prSet presAssocID="{4DED5590-9395-4A6D-A468-B4B88D3EA728}" presName="root" presStyleCnt="0">
        <dgm:presLayoutVars>
          <dgm:dir/>
          <dgm:resizeHandles val="exact"/>
        </dgm:presLayoutVars>
      </dgm:prSet>
      <dgm:spPr/>
    </dgm:pt>
    <dgm:pt modelId="{E40E2F81-E7AC-4988-B52D-2E71C408A064}" type="pres">
      <dgm:prSet presAssocID="{FBB54789-6491-42D2-A19A-1BF730531C4F}" presName="compNode" presStyleCnt="0"/>
      <dgm:spPr/>
    </dgm:pt>
    <dgm:pt modelId="{9D2B8F6D-FF51-4140-AB80-2AE1F5C5D897}" type="pres">
      <dgm:prSet presAssocID="{FBB54789-6491-42D2-A19A-1BF730531C4F}"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B116C862-75FA-4961-8E98-5D1FE5AE9317}" type="pres">
      <dgm:prSet presAssocID="{FBB54789-6491-42D2-A19A-1BF730531C4F}" presName="spaceRect" presStyleCnt="0"/>
      <dgm:spPr/>
    </dgm:pt>
    <dgm:pt modelId="{07D63CB6-BB17-4AAB-9F7C-5E6C39CA8B46}" type="pres">
      <dgm:prSet presAssocID="{FBB54789-6491-42D2-A19A-1BF730531C4F}" presName="textRect" presStyleLbl="revTx" presStyleIdx="0" presStyleCnt="5">
        <dgm:presLayoutVars>
          <dgm:chMax val="1"/>
          <dgm:chPref val="1"/>
        </dgm:presLayoutVars>
      </dgm:prSet>
      <dgm:spPr/>
    </dgm:pt>
    <dgm:pt modelId="{6D95327B-F299-4950-A79D-1C94BD720F3C}" type="pres">
      <dgm:prSet presAssocID="{80B30513-C8F1-4783-8474-1D1447C6F61C}" presName="sibTrans" presStyleCnt="0"/>
      <dgm:spPr/>
    </dgm:pt>
    <dgm:pt modelId="{ED51ECDF-FC6A-4C81-B90C-7C8A8EDDDEBE}" type="pres">
      <dgm:prSet presAssocID="{F3CDA10C-E3D6-490C-826F-A61C83E8F522}" presName="compNode" presStyleCnt="0"/>
      <dgm:spPr/>
    </dgm:pt>
    <dgm:pt modelId="{533CCF5A-F25C-4383-8BC4-A92B2B07D520}" type="pres">
      <dgm:prSet presAssocID="{F3CDA10C-E3D6-490C-826F-A61C83E8F5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ador"/>
        </a:ext>
      </dgm:extLst>
    </dgm:pt>
    <dgm:pt modelId="{ABBE06D9-CDEF-4041-BCA3-B6451A4A424F}" type="pres">
      <dgm:prSet presAssocID="{F3CDA10C-E3D6-490C-826F-A61C83E8F522}" presName="spaceRect" presStyleCnt="0"/>
      <dgm:spPr/>
    </dgm:pt>
    <dgm:pt modelId="{903F6D05-94A4-414C-9773-542E3EF52B03}" type="pres">
      <dgm:prSet presAssocID="{F3CDA10C-E3D6-490C-826F-A61C83E8F522}" presName="textRect" presStyleLbl="revTx" presStyleIdx="1" presStyleCnt="5">
        <dgm:presLayoutVars>
          <dgm:chMax val="1"/>
          <dgm:chPref val="1"/>
        </dgm:presLayoutVars>
      </dgm:prSet>
      <dgm:spPr/>
    </dgm:pt>
    <dgm:pt modelId="{21015671-5D3D-4D74-85C5-3DEA4E3E592F}" type="pres">
      <dgm:prSet presAssocID="{40DCF9C9-E7A4-412C-8417-FAC1E05EF92C}" presName="sibTrans" presStyleCnt="0"/>
      <dgm:spPr/>
    </dgm:pt>
    <dgm:pt modelId="{DC425B9C-E1B7-48A2-889C-E4B7A847C98D}" type="pres">
      <dgm:prSet presAssocID="{D8490063-4E33-4F57-858C-2915C2E37B23}" presName="compNode" presStyleCnt="0"/>
      <dgm:spPr/>
    </dgm:pt>
    <dgm:pt modelId="{C7566E87-83DD-4A87-8428-D4541F1A04EB}" type="pres">
      <dgm:prSet presAssocID="{D8490063-4E33-4F57-858C-2915C2E37B2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Jerarquía"/>
        </a:ext>
      </dgm:extLst>
    </dgm:pt>
    <dgm:pt modelId="{489C0B57-BF40-4F2C-93B4-38AD95F0D76B}" type="pres">
      <dgm:prSet presAssocID="{D8490063-4E33-4F57-858C-2915C2E37B23}" presName="spaceRect" presStyleCnt="0"/>
      <dgm:spPr/>
    </dgm:pt>
    <dgm:pt modelId="{CEA95998-A5E8-47B0-AA76-A0F1FA482539}" type="pres">
      <dgm:prSet presAssocID="{D8490063-4E33-4F57-858C-2915C2E37B23}" presName="textRect" presStyleLbl="revTx" presStyleIdx="2" presStyleCnt="5">
        <dgm:presLayoutVars>
          <dgm:chMax val="1"/>
          <dgm:chPref val="1"/>
        </dgm:presLayoutVars>
      </dgm:prSet>
      <dgm:spPr/>
    </dgm:pt>
    <dgm:pt modelId="{518C5FDB-A013-4EB2-BB32-AEB9048BBC37}" type="pres">
      <dgm:prSet presAssocID="{57A9EA3F-DB1D-4FBB-B93F-5401F67E4F78}" presName="sibTrans" presStyleCnt="0"/>
      <dgm:spPr/>
    </dgm:pt>
    <dgm:pt modelId="{77E774B4-8610-4401-9B84-149D769A778E}" type="pres">
      <dgm:prSet presAssocID="{D88975EA-A4B6-4786-A7B1-F28AF5F7116C}" presName="compNode" presStyleCnt="0"/>
      <dgm:spPr/>
    </dgm:pt>
    <dgm:pt modelId="{759C2B24-DE52-467F-BE7C-B021F211EAD4}" type="pres">
      <dgm:prSet presAssocID="{D88975EA-A4B6-4786-A7B1-F28AF5F7116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dificio"/>
        </a:ext>
      </dgm:extLst>
    </dgm:pt>
    <dgm:pt modelId="{4A0C9DD8-A41C-478A-8B40-012E035FFD92}" type="pres">
      <dgm:prSet presAssocID="{D88975EA-A4B6-4786-A7B1-F28AF5F7116C}" presName="spaceRect" presStyleCnt="0"/>
      <dgm:spPr/>
    </dgm:pt>
    <dgm:pt modelId="{B698A716-124C-4350-AFE2-794C28EEA1A3}" type="pres">
      <dgm:prSet presAssocID="{D88975EA-A4B6-4786-A7B1-F28AF5F7116C}" presName="textRect" presStyleLbl="revTx" presStyleIdx="3" presStyleCnt="5">
        <dgm:presLayoutVars>
          <dgm:chMax val="1"/>
          <dgm:chPref val="1"/>
        </dgm:presLayoutVars>
      </dgm:prSet>
      <dgm:spPr/>
    </dgm:pt>
    <dgm:pt modelId="{EF0C1573-7EA0-4952-9E1F-9DD85B7CFC64}" type="pres">
      <dgm:prSet presAssocID="{49DF68EA-FA10-4BD3-BC87-A74EA92AAC2C}" presName="sibTrans" presStyleCnt="0"/>
      <dgm:spPr/>
    </dgm:pt>
    <dgm:pt modelId="{5A150C66-00FD-4FDE-8DFF-0383B023AB19}" type="pres">
      <dgm:prSet presAssocID="{E3BCBEAE-4E23-4260-A08E-55E6EC48B53A}" presName="compNode" presStyleCnt="0"/>
      <dgm:spPr/>
    </dgm:pt>
    <dgm:pt modelId="{754A319F-61ED-470F-BFC3-F70ECA5E5DA9}" type="pres">
      <dgm:prSet presAssocID="{E3BCBEAE-4E23-4260-A08E-55E6EC48B5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Documento con relleno sólido"/>
        </a:ext>
      </dgm:extLst>
    </dgm:pt>
    <dgm:pt modelId="{EF1AD2D0-3722-4030-A997-38A9E680A520}" type="pres">
      <dgm:prSet presAssocID="{E3BCBEAE-4E23-4260-A08E-55E6EC48B53A}" presName="spaceRect" presStyleCnt="0"/>
      <dgm:spPr/>
    </dgm:pt>
    <dgm:pt modelId="{81345646-30E6-4516-A7CA-5855130E1F92}" type="pres">
      <dgm:prSet presAssocID="{E3BCBEAE-4E23-4260-A08E-55E6EC48B53A}" presName="textRect" presStyleLbl="revTx" presStyleIdx="4" presStyleCnt="5">
        <dgm:presLayoutVars>
          <dgm:chMax val="1"/>
          <dgm:chPref val="1"/>
        </dgm:presLayoutVars>
      </dgm:prSet>
      <dgm:spPr/>
    </dgm:pt>
  </dgm:ptLst>
  <dgm:cxnLst>
    <dgm:cxn modelId="{1E1F3D02-8270-4526-8388-CE577C712C08}" type="presOf" srcId="{D88975EA-A4B6-4786-A7B1-F28AF5F7116C}" destId="{B698A716-124C-4350-AFE2-794C28EEA1A3}" srcOrd="0" destOrd="0" presId="urn:microsoft.com/office/officeart/2018/2/layout/IconLabelList"/>
    <dgm:cxn modelId="{7922D817-AEB0-492B-BD45-41DA06A82E51}" srcId="{4DED5590-9395-4A6D-A468-B4B88D3EA728}" destId="{FBB54789-6491-42D2-A19A-1BF730531C4F}" srcOrd="0" destOrd="0" parTransId="{3D16DECC-A4A3-4D20-9DB2-37456CF821BD}" sibTransId="{80B30513-C8F1-4783-8474-1D1447C6F61C}"/>
    <dgm:cxn modelId="{4E8E9662-E2B3-4886-BA7D-D3A1C051EC14}" type="presOf" srcId="{FBB54789-6491-42D2-A19A-1BF730531C4F}" destId="{07D63CB6-BB17-4AAB-9F7C-5E6C39CA8B46}" srcOrd="0" destOrd="0" presId="urn:microsoft.com/office/officeart/2018/2/layout/IconLabelList"/>
    <dgm:cxn modelId="{84F7554B-6BFB-4A2C-93AA-6A828D468529}" type="presOf" srcId="{E3BCBEAE-4E23-4260-A08E-55E6EC48B53A}" destId="{81345646-30E6-4516-A7CA-5855130E1F92}" srcOrd="0" destOrd="0" presId="urn:microsoft.com/office/officeart/2018/2/layout/IconLabelList"/>
    <dgm:cxn modelId="{AA95D47D-156C-4AA3-89F1-65E1261C9EDD}" type="presOf" srcId="{D8490063-4E33-4F57-858C-2915C2E37B23}" destId="{CEA95998-A5E8-47B0-AA76-A0F1FA482539}" srcOrd="0" destOrd="0" presId="urn:microsoft.com/office/officeart/2018/2/layout/IconLabelList"/>
    <dgm:cxn modelId="{D2D244AB-814D-4845-82F4-9F0DF5BCA0A7}" srcId="{4DED5590-9395-4A6D-A468-B4B88D3EA728}" destId="{E3BCBEAE-4E23-4260-A08E-55E6EC48B53A}" srcOrd="4" destOrd="0" parTransId="{7214CF8B-810D-469A-84FE-AAADEF1F00A6}" sibTransId="{5C9AC496-9503-4222-A12E-4B871EA7EAEC}"/>
    <dgm:cxn modelId="{2B6A17B1-E64F-4FFC-A87D-531D02DFE358}" type="presOf" srcId="{F3CDA10C-E3D6-490C-826F-A61C83E8F522}" destId="{903F6D05-94A4-414C-9773-542E3EF52B03}" srcOrd="0" destOrd="0" presId="urn:microsoft.com/office/officeart/2018/2/layout/IconLabelList"/>
    <dgm:cxn modelId="{B39EF0B1-B09D-49BA-9094-89B3E13F73EF}" type="presOf" srcId="{4DED5590-9395-4A6D-A468-B4B88D3EA728}" destId="{D6B726CA-CEB9-4183-B02D-1CFB3E237589}" srcOrd="0" destOrd="0" presId="urn:microsoft.com/office/officeart/2018/2/layout/IconLabelList"/>
    <dgm:cxn modelId="{87777ACA-34E3-412B-815B-FE5637D274F4}" srcId="{4DED5590-9395-4A6D-A468-B4B88D3EA728}" destId="{D8490063-4E33-4F57-858C-2915C2E37B23}" srcOrd="2" destOrd="0" parTransId="{C1413A8D-6577-469E-AE66-3EE7EB216767}" sibTransId="{57A9EA3F-DB1D-4FBB-B93F-5401F67E4F78}"/>
    <dgm:cxn modelId="{045671CC-FA31-4123-86BC-72DDEE96B994}" srcId="{4DED5590-9395-4A6D-A468-B4B88D3EA728}" destId="{D88975EA-A4B6-4786-A7B1-F28AF5F7116C}" srcOrd="3" destOrd="0" parTransId="{E71BE292-2CE7-4B3A-8A56-3BBDF96762FD}" sibTransId="{49DF68EA-FA10-4BD3-BC87-A74EA92AAC2C}"/>
    <dgm:cxn modelId="{F175C8D7-BB44-4C5F-9A69-E66C3E234DC2}" srcId="{4DED5590-9395-4A6D-A468-B4B88D3EA728}" destId="{F3CDA10C-E3D6-490C-826F-A61C83E8F522}" srcOrd="1" destOrd="0" parTransId="{899E707F-BAF9-45E2-801A-E0BC53CB8902}" sibTransId="{40DCF9C9-E7A4-412C-8417-FAC1E05EF92C}"/>
    <dgm:cxn modelId="{36510D20-F6D9-4939-868F-5785DAA3390E}" type="presParOf" srcId="{D6B726CA-CEB9-4183-B02D-1CFB3E237589}" destId="{E40E2F81-E7AC-4988-B52D-2E71C408A064}" srcOrd="0" destOrd="0" presId="urn:microsoft.com/office/officeart/2018/2/layout/IconLabelList"/>
    <dgm:cxn modelId="{4DF7DC6A-FA83-44A5-A4F4-5D27E5C83AD5}" type="presParOf" srcId="{E40E2F81-E7AC-4988-B52D-2E71C408A064}" destId="{9D2B8F6D-FF51-4140-AB80-2AE1F5C5D897}" srcOrd="0" destOrd="0" presId="urn:microsoft.com/office/officeart/2018/2/layout/IconLabelList"/>
    <dgm:cxn modelId="{FDCB7597-BD03-4361-8C92-7CBDF5F3AEC1}" type="presParOf" srcId="{E40E2F81-E7AC-4988-B52D-2E71C408A064}" destId="{B116C862-75FA-4961-8E98-5D1FE5AE9317}" srcOrd="1" destOrd="0" presId="urn:microsoft.com/office/officeart/2018/2/layout/IconLabelList"/>
    <dgm:cxn modelId="{95134076-7CA3-4098-A069-17581DE40056}" type="presParOf" srcId="{E40E2F81-E7AC-4988-B52D-2E71C408A064}" destId="{07D63CB6-BB17-4AAB-9F7C-5E6C39CA8B46}" srcOrd="2" destOrd="0" presId="urn:microsoft.com/office/officeart/2018/2/layout/IconLabelList"/>
    <dgm:cxn modelId="{A2665A76-2E59-42A5-8D1F-BFF4EFE55D76}" type="presParOf" srcId="{D6B726CA-CEB9-4183-B02D-1CFB3E237589}" destId="{6D95327B-F299-4950-A79D-1C94BD720F3C}" srcOrd="1" destOrd="0" presId="urn:microsoft.com/office/officeart/2018/2/layout/IconLabelList"/>
    <dgm:cxn modelId="{EC56EAFE-9CDA-476F-A70D-CB7F20130FD2}" type="presParOf" srcId="{D6B726CA-CEB9-4183-B02D-1CFB3E237589}" destId="{ED51ECDF-FC6A-4C81-B90C-7C8A8EDDDEBE}" srcOrd="2" destOrd="0" presId="urn:microsoft.com/office/officeart/2018/2/layout/IconLabelList"/>
    <dgm:cxn modelId="{74BFC42A-AE23-4B4A-B410-686A26AB0763}" type="presParOf" srcId="{ED51ECDF-FC6A-4C81-B90C-7C8A8EDDDEBE}" destId="{533CCF5A-F25C-4383-8BC4-A92B2B07D520}" srcOrd="0" destOrd="0" presId="urn:microsoft.com/office/officeart/2018/2/layout/IconLabelList"/>
    <dgm:cxn modelId="{5E5F893A-241B-4443-96B1-EFC7FEC66087}" type="presParOf" srcId="{ED51ECDF-FC6A-4C81-B90C-7C8A8EDDDEBE}" destId="{ABBE06D9-CDEF-4041-BCA3-B6451A4A424F}" srcOrd="1" destOrd="0" presId="urn:microsoft.com/office/officeart/2018/2/layout/IconLabelList"/>
    <dgm:cxn modelId="{EF649B5A-D942-4DB4-B999-EB32AEE1AABD}" type="presParOf" srcId="{ED51ECDF-FC6A-4C81-B90C-7C8A8EDDDEBE}" destId="{903F6D05-94A4-414C-9773-542E3EF52B03}" srcOrd="2" destOrd="0" presId="urn:microsoft.com/office/officeart/2018/2/layout/IconLabelList"/>
    <dgm:cxn modelId="{4AFB22B1-B432-4531-965A-550B43F024ED}" type="presParOf" srcId="{D6B726CA-CEB9-4183-B02D-1CFB3E237589}" destId="{21015671-5D3D-4D74-85C5-3DEA4E3E592F}" srcOrd="3" destOrd="0" presId="urn:microsoft.com/office/officeart/2018/2/layout/IconLabelList"/>
    <dgm:cxn modelId="{491D863F-1391-4195-BFC1-846BB935140A}" type="presParOf" srcId="{D6B726CA-CEB9-4183-B02D-1CFB3E237589}" destId="{DC425B9C-E1B7-48A2-889C-E4B7A847C98D}" srcOrd="4" destOrd="0" presId="urn:microsoft.com/office/officeart/2018/2/layout/IconLabelList"/>
    <dgm:cxn modelId="{4D746354-6B53-4E2B-86FC-81046126A060}" type="presParOf" srcId="{DC425B9C-E1B7-48A2-889C-E4B7A847C98D}" destId="{C7566E87-83DD-4A87-8428-D4541F1A04EB}" srcOrd="0" destOrd="0" presId="urn:microsoft.com/office/officeart/2018/2/layout/IconLabelList"/>
    <dgm:cxn modelId="{BA443051-FF44-4868-8D02-B08909D1C8C9}" type="presParOf" srcId="{DC425B9C-E1B7-48A2-889C-E4B7A847C98D}" destId="{489C0B57-BF40-4F2C-93B4-38AD95F0D76B}" srcOrd="1" destOrd="0" presId="urn:microsoft.com/office/officeart/2018/2/layout/IconLabelList"/>
    <dgm:cxn modelId="{3E4ADB01-D68C-46C5-AB85-C5F443BE3F62}" type="presParOf" srcId="{DC425B9C-E1B7-48A2-889C-E4B7A847C98D}" destId="{CEA95998-A5E8-47B0-AA76-A0F1FA482539}" srcOrd="2" destOrd="0" presId="urn:microsoft.com/office/officeart/2018/2/layout/IconLabelList"/>
    <dgm:cxn modelId="{1C0F9CCE-D6B8-4E21-832C-F4CFB82B51FE}" type="presParOf" srcId="{D6B726CA-CEB9-4183-B02D-1CFB3E237589}" destId="{518C5FDB-A013-4EB2-BB32-AEB9048BBC37}" srcOrd="5" destOrd="0" presId="urn:microsoft.com/office/officeart/2018/2/layout/IconLabelList"/>
    <dgm:cxn modelId="{FE0BA188-E5FF-49F0-B9CE-69F0163CBF71}" type="presParOf" srcId="{D6B726CA-CEB9-4183-B02D-1CFB3E237589}" destId="{77E774B4-8610-4401-9B84-149D769A778E}" srcOrd="6" destOrd="0" presId="urn:microsoft.com/office/officeart/2018/2/layout/IconLabelList"/>
    <dgm:cxn modelId="{F5173BF4-0EE3-4178-983C-522F1D91B736}" type="presParOf" srcId="{77E774B4-8610-4401-9B84-149D769A778E}" destId="{759C2B24-DE52-467F-BE7C-B021F211EAD4}" srcOrd="0" destOrd="0" presId="urn:microsoft.com/office/officeart/2018/2/layout/IconLabelList"/>
    <dgm:cxn modelId="{0D37BC3A-1722-43F2-B3B9-01125F1123AA}" type="presParOf" srcId="{77E774B4-8610-4401-9B84-149D769A778E}" destId="{4A0C9DD8-A41C-478A-8B40-012E035FFD92}" srcOrd="1" destOrd="0" presId="urn:microsoft.com/office/officeart/2018/2/layout/IconLabelList"/>
    <dgm:cxn modelId="{9036DAD5-BAA8-4F53-9CE9-99901D452652}" type="presParOf" srcId="{77E774B4-8610-4401-9B84-149D769A778E}" destId="{B698A716-124C-4350-AFE2-794C28EEA1A3}" srcOrd="2" destOrd="0" presId="urn:microsoft.com/office/officeart/2018/2/layout/IconLabelList"/>
    <dgm:cxn modelId="{AEB89215-EE35-4F44-ACA0-3A71A9917C7E}" type="presParOf" srcId="{D6B726CA-CEB9-4183-B02D-1CFB3E237589}" destId="{EF0C1573-7EA0-4952-9E1F-9DD85B7CFC64}" srcOrd="7" destOrd="0" presId="urn:microsoft.com/office/officeart/2018/2/layout/IconLabelList"/>
    <dgm:cxn modelId="{C97B2E79-3F92-48F4-90DB-067768B7F45D}" type="presParOf" srcId="{D6B726CA-CEB9-4183-B02D-1CFB3E237589}" destId="{5A150C66-00FD-4FDE-8DFF-0383B023AB19}" srcOrd="8" destOrd="0" presId="urn:microsoft.com/office/officeart/2018/2/layout/IconLabelList"/>
    <dgm:cxn modelId="{CD2FD726-B2D4-4A69-91B7-FC8C910E98F0}" type="presParOf" srcId="{5A150C66-00FD-4FDE-8DFF-0383B023AB19}" destId="{754A319F-61ED-470F-BFC3-F70ECA5E5DA9}" srcOrd="0" destOrd="0" presId="urn:microsoft.com/office/officeart/2018/2/layout/IconLabelList"/>
    <dgm:cxn modelId="{460C5438-908D-47DF-B69B-4FE52282B0E0}" type="presParOf" srcId="{5A150C66-00FD-4FDE-8DFF-0383B023AB19}" destId="{EF1AD2D0-3722-4030-A997-38A9E680A520}" srcOrd="1" destOrd="0" presId="urn:microsoft.com/office/officeart/2018/2/layout/IconLabelList"/>
    <dgm:cxn modelId="{7FE056FD-79C8-4BD6-AE9B-171A3112BF5A}" type="presParOf" srcId="{5A150C66-00FD-4FDE-8DFF-0383B023AB19}" destId="{81345646-30E6-4516-A7CA-5855130E1F9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BCF3AF1-23FE-44ED-BD8F-4E24A91BA3E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22EF179-2115-484A-9718-1E2E354F2C80}">
      <dgm:prSet/>
      <dgm:spPr/>
      <dgm:t>
        <a:bodyPr/>
        <a:lstStyle/>
        <a:p>
          <a:r>
            <a:rPr lang="es-MX" b="1" u="sng"/>
            <a:t>PODER LEGÍTIMO</a:t>
          </a:r>
          <a:r>
            <a:rPr lang="es-MX"/>
            <a:t>:  PODER QUE TIENE UN LÍDER COMO RESULTADO DE SU PUESTO EN LA ORGANIZACIÓN.</a:t>
          </a:r>
          <a:endParaRPr lang="en-US"/>
        </a:p>
      </dgm:t>
    </dgm:pt>
    <dgm:pt modelId="{CBC3A96F-58A6-452D-9EE3-AD6BCE04DA93}" type="parTrans" cxnId="{90355EBF-DEE8-4E83-9402-371D7240BDA8}">
      <dgm:prSet/>
      <dgm:spPr/>
      <dgm:t>
        <a:bodyPr/>
        <a:lstStyle/>
        <a:p>
          <a:endParaRPr lang="en-US"/>
        </a:p>
      </dgm:t>
    </dgm:pt>
    <dgm:pt modelId="{93DEE935-62FC-4BD0-A21A-BA500870700B}" type="sibTrans" cxnId="{90355EBF-DEE8-4E83-9402-371D7240BDA8}">
      <dgm:prSet/>
      <dgm:spPr/>
      <dgm:t>
        <a:bodyPr/>
        <a:lstStyle/>
        <a:p>
          <a:endParaRPr lang="en-US"/>
        </a:p>
      </dgm:t>
    </dgm:pt>
    <dgm:pt modelId="{15E4E074-8FEA-40E6-8262-79CEC393BE02}">
      <dgm:prSet/>
      <dgm:spPr/>
      <dgm:t>
        <a:bodyPr/>
        <a:lstStyle/>
        <a:p>
          <a:r>
            <a:rPr lang="es-MX" b="1" u="sng"/>
            <a:t>PODER COERCITIVO</a:t>
          </a:r>
          <a:r>
            <a:rPr lang="es-MX"/>
            <a:t>: PODER QUE TIENE UN LÍDER PARA CASTIGAR O CONTROLAR</a:t>
          </a:r>
          <a:endParaRPr lang="en-US"/>
        </a:p>
      </dgm:t>
    </dgm:pt>
    <dgm:pt modelId="{6AC96E6A-B81D-4C85-80ED-0E6D3CF98B4B}" type="parTrans" cxnId="{F9B2E41E-94FB-444F-9922-3BAFA6C84A91}">
      <dgm:prSet/>
      <dgm:spPr/>
      <dgm:t>
        <a:bodyPr/>
        <a:lstStyle/>
        <a:p>
          <a:endParaRPr lang="en-US"/>
        </a:p>
      </dgm:t>
    </dgm:pt>
    <dgm:pt modelId="{0D4ACFC8-2D12-49FB-88F6-AA70FD12314B}" type="sibTrans" cxnId="{F9B2E41E-94FB-444F-9922-3BAFA6C84A91}">
      <dgm:prSet/>
      <dgm:spPr/>
      <dgm:t>
        <a:bodyPr/>
        <a:lstStyle/>
        <a:p>
          <a:endParaRPr lang="en-US"/>
        </a:p>
      </dgm:t>
    </dgm:pt>
    <dgm:pt modelId="{5C3774ED-0122-469F-B6A4-047EDB8DF74B}">
      <dgm:prSet/>
      <dgm:spPr/>
      <dgm:t>
        <a:bodyPr/>
        <a:lstStyle/>
        <a:p>
          <a:r>
            <a:rPr lang="es-MX" b="1" u="sng"/>
            <a:t>PODER DE RECOMPENSA</a:t>
          </a:r>
          <a:r>
            <a:rPr lang="es-MX"/>
            <a:t>: PODER QUE TIENE UN LÍDER DE ENTREGAR RECOMPENSAS POSITIVAS</a:t>
          </a:r>
          <a:endParaRPr lang="en-US"/>
        </a:p>
      </dgm:t>
    </dgm:pt>
    <dgm:pt modelId="{8B37EF20-773B-4D1E-8930-31BF3497067D}" type="parTrans" cxnId="{393A1116-BC88-4854-96CD-C63EC89B3FE4}">
      <dgm:prSet/>
      <dgm:spPr/>
      <dgm:t>
        <a:bodyPr/>
        <a:lstStyle/>
        <a:p>
          <a:endParaRPr lang="en-US"/>
        </a:p>
      </dgm:t>
    </dgm:pt>
    <dgm:pt modelId="{D37E7098-C920-4513-9F7D-B3A004ED429D}" type="sibTrans" cxnId="{393A1116-BC88-4854-96CD-C63EC89B3FE4}">
      <dgm:prSet/>
      <dgm:spPr/>
      <dgm:t>
        <a:bodyPr/>
        <a:lstStyle/>
        <a:p>
          <a:endParaRPr lang="en-US"/>
        </a:p>
      </dgm:t>
    </dgm:pt>
    <dgm:pt modelId="{003422D5-47EE-4955-A52E-CA7C30DBF920}">
      <dgm:prSet/>
      <dgm:spPr/>
      <dgm:t>
        <a:bodyPr/>
        <a:lstStyle/>
        <a:p>
          <a:r>
            <a:rPr lang="es-MX" b="1" u="sng" dirty="0"/>
            <a:t>PODER DE EXPERTO</a:t>
          </a:r>
          <a:r>
            <a:rPr lang="es-MX" dirty="0"/>
            <a:t>: PODER QUE SE BASA EN LA PERICIA, CONOCIMIENTOS O HABILIDADES ESPECIALES </a:t>
          </a:r>
        </a:p>
        <a:p>
          <a:r>
            <a:rPr lang="es-MX" b="1" i="0" u="sng" dirty="0">
              <a:effectLst>
                <a:outerShdw blurRad="38100" dist="38100" dir="2700000" algn="tl">
                  <a:srgbClr val="000000">
                    <a:alpha val="43137"/>
                  </a:srgbClr>
                </a:outerShdw>
              </a:effectLst>
            </a:rPr>
            <a:t>PODER REFERENTE</a:t>
          </a:r>
          <a:r>
            <a:rPr lang="es-MX" dirty="0"/>
            <a:t>: PODER QUE DERIVA DE LOS RECURSOS O RASGOS PERSONALES DESEABLES DE UN INDIVIDUO</a:t>
          </a:r>
          <a:endParaRPr lang="en-US" dirty="0"/>
        </a:p>
      </dgm:t>
    </dgm:pt>
    <dgm:pt modelId="{F78E66D1-BD7D-4BC4-AFEA-498FE01DC2C0}" type="parTrans" cxnId="{FD8E63F2-8BBC-4E37-8AC0-5B5F0C5ACF72}">
      <dgm:prSet/>
      <dgm:spPr/>
      <dgm:t>
        <a:bodyPr/>
        <a:lstStyle/>
        <a:p>
          <a:endParaRPr lang="en-US"/>
        </a:p>
      </dgm:t>
    </dgm:pt>
    <dgm:pt modelId="{D57E55D7-F5F9-48D8-8798-4D36C3FC4AF1}" type="sibTrans" cxnId="{FD8E63F2-8BBC-4E37-8AC0-5B5F0C5ACF72}">
      <dgm:prSet/>
      <dgm:spPr/>
      <dgm:t>
        <a:bodyPr/>
        <a:lstStyle/>
        <a:p>
          <a:endParaRPr lang="en-US"/>
        </a:p>
      </dgm:t>
    </dgm:pt>
    <dgm:pt modelId="{DA1CB71F-601D-49A0-AB85-83C838D43BC7}" type="pres">
      <dgm:prSet presAssocID="{BBCF3AF1-23FE-44ED-BD8F-4E24A91BA3EE}" presName="vert0" presStyleCnt="0">
        <dgm:presLayoutVars>
          <dgm:dir/>
          <dgm:animOne val="branch"/>
          <dgm:animLvl val="lvl"/>
        </dgm:presLayoutVars>
      </dgm:prSet>
      <dgm:spPr/>
    </dgm:pt>
    <dgm:pt modelId="{E2CD257A-C5EB-4A4C-8D43-AA2231820526}" type="pres">
      <dgm:prSet presAssocID="{322EF179-2115-484A-9718-1E2E354F2C80}" presName="thickLine" presStyleLbl="alignNode1" presStyleIdx="0" presStyleCnt="4"/>
      <dgm:spPr/>
    </dgm:pt>
    <dgm:pt modelId="{597AA9AE-D8F8-4C44-BED4-D1FDFEE0CDD1}" type="pres">
      <dgm:prSet presAssocID="{322EF179-2115-484A-9718-1E2E354F2C80}" presName="horz1" presStyleCnt="0"/>
      <dgm:spPr/>
    </dgm:pt>
    <dgm:pt modelId="{552DDB4E-F800-4175-884E-6C67E7ACEB3F}" type="pres">
      <dgm:prSet presAssocID="{322EF179-2115-484A-9718-1E2E354F2C80}" presName="tx1" presStyleLbl="revTx" presStyleIdx="0" presStyleCnt="4"/>
      <dgm:spPr/>
    </dgm:pt>
    <dgm:pt modelId="{59E98402-F991-4446-80D5-A502497A80CC}" type="pres">
      <dgm:prSet presAssocID="{322EF179-2115-484A-9718-1E2E354F2C80}" presName="vert1" presStyleCnt="0"/>
      <dgm:spPr/>
    </dgm:pt>
    <dgm:pt modelId="{92720E47-1DF9-445F-86BD-3001BE60DAC4}" type="pres">
      <dgm:prSet presAssocID="{15E4E074-8FEA-40E6-8262-79CEC393BE02}" presName="thickLine" presStyleLbl="alignNode1" presStyleIdx="1" presStyleCnt="4"/>
      <dgm:spPr/>
    </dgm:pt>
    <dgm:pt modelId="{DB66FD16-523A-496C-8E36-C26ADA81771C}" type="pres">
      <dgm:prSet presAssocID="{15E4E074-8FEA-40E6-8262-79CEC393BE02}" presName="horz1" presStyleCnt="0"/>
      <dgm:spPr/>
    </dgm:pt>
    <dgm:pt modelId="{4CCBFF74-7459-44D2-88B7-F706423E93D5}" type="pres">
      <dgm:prSet presAssocID="{15E4E074-8FEA-40E6-8262-79CEC393BE02}" presName="tx1" presStyleLbl="revTx" presStyleIdx="1" presStyleCnt="4"/>
      <dgm:spPr/>
    </dgm:pt>
    <dgm:pt modelId="{731472E0-7DA4-4864-A2C0-C5594D8DB67F}" type="pres">
      <dgm:prSet presAssocID="{15E4E074-8FEA-40E6-8262-79CEC393BE02}" presName="vert1" presStyleCnt="0"/>
      <dgm:spPr/>
    </dgm:pt>
    <dgm:pt modelId="{62139EEF-8C1C-4112-A7D5-5D02B4FFF328}" type="pres">
      <dgm:prSet presAssocID="{5C3774ED-0122-469F-B6A4-047EDB8DF74B}" presName="thickLine" presStyleLbl="alignNode1" presStyleIdx="2" presStyleCnt="4"/>
      <dgm:spPr/>
    </dgm:pt>
    <dgm:pt modelId="{AD0E6081-2125-431F-B646-9973159DE194}" type="pres">
      <dgm:prSet presAssocID="{5C3774ED-0122-469F-B6A4-047EDB8DF74B}" presName="horz1" presStyleCnt="0"/>
      <dgm:spPr/>
    </dgm:pt>
    <dgm:pt modelId="{1D9C7852-121D-4CD4-8673-78FDB5AD4360}" type="pres">
      <dgm:prSet presAssocID="{5C3774ED-0122-469F-B6A4-047EDB8DF74B}" presName="tx1" presStyleLbl="revTx" presStyleIdx="2" presStyleCnt="4"/>
      <dgm:spPr/>
    </dgm:pt>
    <dgm:pt modelId="{6A32A51F-504E-4DEB-A223-61E702640225}" type="pres">
      <dgm:prSet presAssocID="{5C3774ED-0122-469F-B6A4-047EDB8DF74B}" presName="vert1" presStyleCnt="0"/>
      <dgm:spPr/>
    </dgm:pt>
    <dgm:pt modelId="{E069615A-CCEA-47A3-891F-C1DC044FDD4E}" type="pres">
      <dgm:prSet presAssocID="{003422D5-47EE-4955-A52E-CA7C30DBF920}" presName="thickLine" presStyleLbl="alignNode1" presStyleIdx="3" presStyleCnt="4"/>
      <dgm:spPr/>
    </dgm:pt>
    <dgm:pt modelId="{D7378FE7-8ED2-43B8-801B-296354A95A2D}" type="pres">
      <dgm:prSet presAssocID="{003422D5-47EE-4955-A52E-CA7C30DBF920}" presName="horz1" presStyleCnt="0"/>
      <dgm:spPr/>
    </dgm:pt>
    <dgm:pt modelId="{7D30688C-30E0-433D-A393-30379A7AF5AD}" type="pres">
      <dgm:prSet presAssocID="{003422D5-47EE-4955-A52E-CA7C30DBF920}" presName="tx1" presStyleLbl="revTx" presStyleIdx="3" presStyleCnt="4"/>
      <dgm:spPr/>
    </dgm:pt>
    <dgm:pt modelId="{1ECF2C3C-1E07-4578-82D4-766AB2FC37BB}" type="pres">
      <dgm:prSet presAssocID="{003422D5-47EE-4955-A52E-CA7C30DBF920}" presName="vert1" presStyleCnt="0"/>
      <dgm:spPr/>
    </dgm:pt>
  </dgm:ptLst>
  <dgm:cxnLst>
    <dgm:cxn modelId="{393A1116-BC88-4854-96CD-C63EC89B3FE4}" srcId="{BBCF3AF1-23FE-44ED-BD8F-4E24A91BA3EE}" destId="{5C3774ED-0122-469F-B6A4-047EDB8DF74B}" srcOrd="2" destOrd="0" parTransId="{8B37EF20-773B-4D1E-8930-31BF3497067D}" sibTransId="{D37E7098-C920-4513-9F7D-B3A004ED429D}"/>
    <dgm:cxn modelId="{F9B2E41E-94FB-444F-9922-3BAFA6C84A91}" srcId="{BBCF3AF1-23FE-44ED-BD8F-4E24A91BA3EE}" destId="{15E4E074-8FEA-40E6-8262-79CEC393BE02}" srcOrd="1" destOrd="0" parTransId="{6AC96E6A-B81D-4C85-80ED-0E6D3CF98B4B}" sibTransId="{0D4ACFC8-2D12-49FB-88F6-AA70FD12314B}"/>
    <dgm:cxn modelId="{E726885A-88D6-4743-A091-E81DD93EEFB4}" type="presOf" srcId="{003422D5-47EE-4955-A52E-CA7C30DBF920}" destId="{7D30688C-30E0-433D-A393-30379A7AF5AD}" srcOrd="0" destOrd="0" presId="urn:microsoft.com/office/officeart/2008/layout/LinedList"/>
    <dgm:cxn modelId="{5E013E84-F820-4987-A2B4-A8918684A354}" type="presOf" srcId="{15E4E074-8FEA-40E6-8262-79CEC393BE02}" destId="{4CCBFF74-7459-44D2-88B7-F706423E93D5}" srcOrd="0" destOrd="0" presId="urn:microsoft.com/office/officeart/2008/layout/LinedList"/>
    <dgm:cxn modelId="{90355EBF-DEE8-4E83-9402-371D7240BDA8}" srcId="{BBCF3AF1-23FE-44ED-BD8F-4E24A91BA3EE}" destId="{322EF179-2115-484A-9718-1E2E354F2C80}" srcOrd="0" destOrd="0" parTransId="{CBC3A96F-58A6-452D-9EE3-AD6BCE04DA93}" sibTransId="{93DEE935-62FC-4BD0-A21A-BA500870700B}"/>
    <dgm:cxn modelId="{C24140C1-30B4-405D-A7F5-9C30A7FCE031}" type="presOf" srcId="{5C3774ED-0122-469F-B6A4-047EDB8DF74B}" destId="{1D9C7852-121D-4CD4-8673-78FDB5AD4360}" srcOrd="0" destOrd="0" presId="urn:microsoft.com/office/officeart/2008/layout/LinedList"/>
    <dgm:cxn modelId="{487654CA-807C-4286-9C86-FAC74904DFD3}" type="presOf" srcId="{BBCF3AF1-23FE-44ED-BD8F-4E24A91BA3EE}" destId="{DA1CB71F-601D-49A0-AB85-83C838D43BC7}" srcOrd="0" destOrd="0" presId="urn:microsoft.com/office/officeart/2008/layout/LinedList"/>
    <dgm:cxn modelId="{FD8E63F2-8BBC-4E37-8AC0-5B5F0C5ACF72}" srcId="{BBCF3AF1-23FE-44ED-BD8F-4E24A91BA3EE}" destId="{003422D5-47EE-4955-A52E-CA7C30DBF920}" srcOrd="3" destOrd="0" parTransId="{F78E66D1-BD7D-4BC4-AFEA-498FE01DC2C0}" sibTransId="{D57E55D7-F5F9-48D8-8798-4D36C3FC4AF1}"/>
    <dgm:cxn modelId="{199971F4-B08E-4055-B685-672439D46E19}" type="presOf" srcId="{322EF179-2115-484A-9718-1E2E354F2C80}" destId="{552DDB4E-F800-4175-884E-6C67E7ACEB3F}" srcOrd="0" destOrd="0" presId="urn:microsoft.com/office/officeart/2008/layout/LinedList"/>
    <dgm:cxn modelId="{58F9642A-A9A8-49F3-9E59-855C8C7C66F6}" type="presParOf" srcId="{DA1CB71F-601D-49A0-AB85-83C838D43BC7}" destId="{E2CD257A-C5EB-4A4C-8D43-AA2231820526}" srcOrd="0" destOrd="0" presId="urn:microsoft.com/office/officeart/2008/layout/LinedList"/>
    <dgm:cxn modelId="{F4BAA852-1B25-448C-B96D-F9A5C3DD954A}" type="presParOf" srcId="{DA1CB71F-601D-49A0-AB85-83C838D43BC7}" destId="{597AA9AE-D8F8-4C44-BED4-D1FDFEE0CDD1}" srcOrd="1" destOrd="0" presId="urn:microsoft.com/office/officeart/2008/layout/LinedList"/>
    <dgm:cxn modelId="{6D214A1D-886F-46DA-87DB-26978F568672}" type="presParOf" srcId="{597AA9AE-D8F8-4C44-BED4-D1FDFEE0CDD1}" destId="{552DDB4E-F800-4175-884E-6C67E7ACEB3F}" srcOrd="0" destOrd="0" presId="urn:microsoft.com/office/officeart/2008/layout/LinedList"/>
    <dgm:cxn modelId="{B7F46B03-B1F7-4D39-805B-6FBAC408537E}" type="presParOf" srcId="{597AA9AE-D8F8-4C44-BED4-D1FDFEE0CDD1}" destId="{59E98402-F991-4446-80D5-A502497A80CC}" srcOrd="1" destOrd="0" presId="urn:microsoft.com/office/officeart/2008/layout/LinedList"/>
    <dgm:cxn modelId="{96B2315B-1223-4EFF-81CA-3968DEDF5623}" type="presParOf" srcId="{DA1CB71F-601D-49A0-AB85-83C838D43BC7}" destId="{92720E47-1DF9-445F-86BD-3001BE60DAC4}" srcOrd="2" destOrd="0" presId="urn:microsoft.com/office/officeart/2008/layout/LinedList"/>
    <dgm:cxn modelId="{5AFD62F2-55EE-4CBC-BA4A-A78F054C7C45}" type="presParOf" srcId="{DA1CB71F-601D-49A0-AB85-83C838D43BC7}" destId="{DB66FD16-523A-496C-8E36-C26ADA81771C}" srcOrd="3" destOrd="0" presId="urn:microsoft.com/office/officeart/2008/layout/LinedList"/>
    <dgm:cxn modelId="{6AFBEA71-BD43-4927-A1D2-61ECA165FC48}" type="presParOf" srcId="{DB66FD16-523A-496C-8E36-C26ADA81771C}" destId="{4CCBFF74-7459-44D2-88B7-F706423E93D5}" srcOrd="0" destOrd="0" presId="urn:microsoft.com/office/officeart/2008/layout/LinedList"/>
    <dgm:cxn modelId="{56DF1B34-FBE1-4EB9-8A83-455C57EC4DC8}" type="presParOf" srcId="{DB66FD16-523A-496C-8E36-C26ADA81771C}" destId="{731472E0-7DA4-4864-A2C0-C5594D8DB67F}" srcOrd="1" destOrd="0" presId="urn:microsoft.com/office/officeart/2008/layout/LinedList"/>
    <dgm:cxn modelId="{10A73B4A-6635-4701-9B04-F519C397BC76}" type="presParOf" srcId="{DA1CB71F-601D-49A0-AB85-83C838D43BC7}" destId="{62139EEF-8C1C-4112-A7D5-5D02B4FFF328}" srcOrd="4" destOrd="0" presId="urn:microsoft.com/office/officeart/2008/layout/LinedList"/>
    <dgm:cxn modelId="{E47D453C-396B-4B6A-92AC-082D0E0A67E5}" type="presParOf" srcId="{DA1CB71F-601D-49A0-AB85-83C838D43BC7}" destId="{AD0E6081-2125-431F-B646-9973159DE194}" srcOrd="5" destOrd="0" presId="urn:microsoft.com/office/officeart/2008/layout/LinedList"/>
    <dgm:cxn modelId="{81CE234A-59C7-4597-B912-9529D5A910DA}" type="presParOf" srcId="{AD0E6081-2125-431F-B646-9973159DE194}" destId="{1D9C7852-121D-4CD4-8673-78FDB5AD4360}" srcOrd="0" destOrd="0" presId="urn:microsoft.com/office/officeart/2008/layout/LinedList"/>
    <dgm:cxn modelId="{DE31A63D-7FA0-435B-B909-0409C46DE961}" type="presParOf" srcId="{AD0E6081-2125-431F-B646-9973159DE194}" destId="{6A32A51F-504E-4DEB-A223-61E702640225}" srcOrd="1" destOrd="0" presId="urn:microsoft.com/office/officeart/2008/layout/LinedList"/>
    <dgm:cxn modelId="{64BE4420-CEB5-41C8-B551-E53D8E0E1157}" type="presParOf" srcId="{DA1CB71F-601D-49A0-AB85-83C838D43BC7}" destId="{E069615A-CCEA-47A3-891F-C1DC044FDD4E}" srcOrd="6" destOrd="0" presId="urn:microsoft.com/office/officeart/2008/layout/LinedList"/>
    <dgm:cxn modelId="{2045DEC6-BCB6-4226-85DC-2E29F5DA9AF9}" type="presParOf" srcId="{DA1CB71F-601D-49A0-AB85-83C838D43BC7}" destId="{D7378FE7-8ED2-43B8-801B-296354A95A2D}" srcOrd="7" destOrd="0" presId="urn:microsoft.com/office/officeart/2008/layout/LinedList"/>
    <dgm:cxn modelId="{F68932C6-5761-46AC-AD51-884480E3EBCD}" type="presParOf" srcId="{D7378FE7-8ED2-43B8-801B-296354A95A2D}" destId="{7D30688C-30E0-433D-A393-30379A7AF5AD}" srcOrd="0" destOrd="0" presId="urn:microsoft.com/office/officeart/2008/layout/LinedList"/>
    <dgm:cxn modelId="{D01ACAB0-398C-4336-9383-A4856E5BB716}" type="presParOf" srcId="{D7378FE7-8ED2-43B8-801B-296354A95A2D}" destId="{1ECF2C3C-1E07-4578-82D4-766AB2FC37B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1681492-20F2-4BF5-8409-F73EF034D718}"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509C672E-0AD4-481F-B527-3A63A8168E1C}">
      <dgm:prSet/>
      <dgm:spPr/>
      <dgm:t>
        <a:bodyPr/>
        <a:lstStyle/>
        <a:p>
          <a:r>
            <a:rPr lang="es-MX" b="1" dirty="0"/>
            <a:t>¿QUÉ ES EL CONTROL?</a:t>
          </a:r>
          <a:endParaRPr lang="en-US" dirty="0"/>
        </a:p>
      </dgm:t>
    </dgm:pt>
    <dgm:pt modelId="{71ECE1FE-01C9-498D-B5AD-A057B864C76E}" type="parTrans" cxnId="{61192A36-6822-41B8-99FE-DA949513A787}">
      <dgm:prSet/>
      <dgm:spPr/>
      <dgm:t>
        <a:bodyPr/>
        <a:lstStyle/>
        <a:p>
          <a:endParaRPr lang="en-US"/>
        </a:p>
      </dgm:t>
    </dgm:pt>
    <dgm:pt modelId="{CE556301-8C70-4ED9-BE8F-7711444B2AA6}" type="sibTrans" cxnId="{61192A36-6822-41B8-99FE-DA949513A787}">
      <dgm:prSet/>
      <dgm:spPr/>
      <dgm:t>
        <a:bodyPr/>
        <a:lstStyle/>
        <a:p>
          <a:endParaRPr lang="en-US"/>
        </a:p>
      </dgm:t>
    </dgm:pt>
    <dgm:pt modelId="{8B1A2ABA-788A-48CD-B4A3-50E06F64E0D8}">
      <dgm:prSet/>
      <dgm:spPr/>
      <dgm:t>
        <a:bodyPr/>
        <a:lstStyle/>
        <a:p>
          <a:r>
            <a:rPr lang="es-MX" dirty="0"/>
            <a:t>EL CONTROL ES EL PROCESO DE SUPERVISAR, COMPARAR Y CORREGIR EL DESEMPEÑO LABORAL. </a:t>
          </a:r>
          <a:endParaRPr lang="en-US" dirty="0"/>
        </a:p>
      </dgm:t>
    </dgm:pt>
    <dgm:pt modelId="{3E9C5A1B-9580-4324-8ADA-2C77772687DA}" type="parTrans" cxnId="{3BCA4808-0075-44FA-BD68-6D8EA3290692}">
      <dgm:prSet/>
      <dgm:spPr/>
      <dgm:t>
        <a:bodyPr/>
        <a:lstStyle/>
        <a:p>
          <a:endParaRPr lang="en-US"/>
        </a:p>
      </dgm:t>
    </dgm:pt>
    <dgm:pt modelId="{821746E6-1EEC-490E-AC40-C7355E4A16B9}" type="sibTrans" cxnId="{3BCA4808-0075-44FA-BD68-6D8EA3290692}">
      <dgm:prSet/>
      <dgm:spPr/>
      <dgm:t>
        <a:bodyPr/>
        <a:lstStyle/>
        <a:p>
          <a:endParaRPr lang="en-US"/>
        </a:p>
      </dgm:t>
    </dgm:pt>
    <dgm:pt modelId="{96ED385E-736A-4C0F-A446-18546BB6D5DB}" type="pres">
      <dgm:prSet presAssocID="{51681492-20F2-4BF5-8409-F73EF034D718}" presName="Name0" presStyleCnt="0">
        <dgm:presLayoutVars>
          <dgm:dir/>
          <dgm:animLvl val="lvl"/>
          <dgm:resizeHandles val="exact"/>
        </dgm:presLayoutVars>
      </dgm:prSet>
      <dgm:spPr/>
    </dgm:pt>
    <dgm:pt modelId="{BA9165BE-7940-4F73-B3F3-4FDA1BDD8044}" type="pres">
      <dgm:prSet presAssocID="{8B1A2ABA-788A-48CD-B4A3-50E06F64E0D8}" presName="boxAndChildren" presStyleCnt="0"/>
      <dgm:spPr/>
    </dgm:pt>
    <dgm:pt modelId="{8D151784-0545-4455-99E4-2C3C51404779}" type="pres">
      <dgm:prSet presAssocID="{8B1A2ABA-788A-48CD-B4A3-50E06F64E0D8}" presName="parentTextBox" presStyleLbl="node1" presStyleIdx="0" presStyleCnt="2"/>
      <dgm:spPr/>
    </dgm:pt>
    <dgm:pt modelId="{04A7C757-6356-4358-A475-2B89598B920C}" type="pres">
      <dgm:prSet presAssocID="{CE556301-8C70-4ED9-BE8F-7711444B2AA6}" presName="sp" presStyleCnt="0"/>
      <dgm:spPr/>
    </dgm:pt>
    <dgm:pt modelId="{44ED93C7-4C11-4839-94E0-80BE52650CB0}" type="pres">
      <dgm:prSet presAssocID="{509C672E-0AD4-481F-B527-3A63A8168E1C}" presName="arrowAndChildren" presStyleCnt="0"/>
      <dgm:spPr/>
    </dgm:pt>
    <dgm:pt modelId="{B39DD300-281D-4564-9981-62537D4C58A3}" type="pres">
      <dgm:prSet presAssocID="{509C672E-0AD4-481F-B527-3A63A8168E1C}" presName="parentTextArrow" presStyleLbl="node1" presStyleIdx="1" presStyleCnt="2"/>
      <dgm:spPr/>
    </dgm:pt>
  </dgm:ptLst>
  <dgm:cxnLst>
    <dgm:cxn modelId="{3BCA4808-0075-44FA-BD68-6D8EA3290692}" srcId="{51681492-20F2-4BF5-8409-F73EF034D718}" destId="{8B1A2ABA-788A-48CD-B4A3-50E06F64E0D8}" srcOrd="1" destOrd="0" parTransId="{3E9C5A1B-9580-4324-8ADA-2C77772687DA}" sibTransId="{821746E6-1EEC-490E-AC40-C7355E4A16B9}"/>
    <dgm:cxn modelId="{311C540D-C92F-4CD3-9D7D-F01554E87C59}" type="presOf" srcId="{51681492-20F2-4BF5-8409-F73EF034D718}" destId="{96ED385E-736A-4C0F-A446-18546BB6D5DB}" srcOrd="0" destOrd="0" presId="urn:microsoft.com/office/officeart/2005/8/layout/process4"/>
    <dgm:cxn modelId="{61192A36-6822-41B8-99FE-DA949513A787}" srcId="{51681492-20F2-4BF5-8409-F73EF034D718}" destId="{509C672E-0AD4-481F-B527-3A63A8168E1C}" srcOrd="0" destOrd="0" parTransId="{71ECE1FE-01C9-498D-B5AD-A057B864C76E}" sibTransId="{CE556301-8C70-4ED9-BE8F-7711444B2AA6}"/>
    <dgm:cxn modelId="{9C91CE37-D0E4-4BFC-BBA2-87B1C58249C1}" type="presOf" srcId="{8B1A2ABA-788A-48CD-B4A3-50E06F64E0D8}" destId="{8D151784-0545-4455-99E4-2C3C51404779}" srcOrd="0" destOrd="0" presId="urn:microsoft.com/office/officeart/2005/8/layout/process4"/>
    <dgm:cxn modelId="{4B5541DD-418D-4A53-ACE0-D799C7FE9D97}" type="presOf" srcId="{509C672E-0AD4-481F-B527-3A63A8168E1C}" destId="{B39DD300-281D-4564-9981-62537D4C58A3}" srcOrd="0" destOrd="0" presId="urn:microsoft.com/office/officeart/2005/8/layout/process4"/>
    <dgm:cxn modelId="{9BE1D61E-AC3B-48C8-AF4B-26C6635F8FEB}" type="presParOf" srcId="{96ED385E-736A-4C0F-A446-18546BB6D5DB}" destId="{BA9165BE-7940-4F73-B3F3-4FDA1BDD8044}" srcOrd="0" destOrd="0" presId="urn:microsoft.com/office/officeart/2005/8/layout/process4"/>
    <dgm:cxn modelId="{3BA909C5-43CE-4CDB-827C-4F35F7656427}" type="presParOf" srcId="{BA9165BE-7940-4F73-B3F3-4FDA1BDD8044}" destId="{8D151784-0545-4455-99E4-2C3C51404779}" srcOrd="0" destOrd="0" presId="urn:microsoft.com/office/officeart/2005/8/layout/process4"/>
    <dgm:cxn modelId="{B6A40AC9-0923-448A-B54F-496C52741E99}" type="presParOf" srcId="{96ED385E-736A-4C0F-A446-18546BB6D5DB}" destId="{04A7C757-6356-4358-A475-2B89598B920C}" srcOrd="1" destOrd="0" presId="urn:microsoft.com/office/officeart/2005/8/layout/process4"/>
    <dgm:cxn modelId="{EB7326D6-2D8F-4CD7-B23E-D3261FDB3E0A}" type="presParOf" srcId="{96ED385E-736A-4C0F-A446-18546BB6D5DB}" destId="{44ED93C7-4C11-4839-94E0-80BE52650CB0}" srcOrd="2" destOrd="0" presId="urn:microsoft.com/office/officeart/2005/8/layout/process4"/>
    <dgm:cxn modelId="{71E3E391-ED56-4292-9134-FCD497E0AE89}" type="presParOf" srcId="{44ED93C7-4C11-4839-94E0-80BE52650CB0}" destId="{B39DD300-281D-4564-9981-62537D4C58A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2E25228-D5E9-4B23-815E-94172924090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55BB939-A81F-4A71-9054-14B860EFEAF1}">
      <dgm:prSet/>
      <dgm:spPr/>
      <dgm:t>
        <a:bodyPr/>
        <a:lstStyle/>
        <a:p>
          <a:pPr>
            <a:lnSpc>
              <a:spcPct val="100000"/>
            </a:lnSpc>
          </a:pPr>
          <a:r>
            <a:rPr lang="es-MX" dirty="0"/>
            <a:t>LOS GERENTES DEBEN EJERCER LA FUNCIÓN DE CONTROL COMPARANDO EL DESEMPEÑO REAL CON EL ESTÁNDAR DESEADO.</a:t>
          </a:r>
          <a:endParaRPr lang="en-US" dirty="0"/>
        </a:p>
      </dgm:t>
    </dgm:pt>
    <dgm:pt modelId="{20BA50A2-2122-4D6E-982F-EF5392F254AA}" type="parTrans" cxnId="{A81F6701-2E34-4751-A665-543D45EE9372}">
      <dgm:prSet/>
      <dgm:spPr/>
      <dgm:t>
        <a:bodyPr/>
        <a:lstStyle/>
        <a:p>
          <a:endParaRPr lang="en-US"/>
        </a:p>
      </dgm:t>
    </dgm:pt>
    <dgm:pt modelId="{CE1DBEF6-9465-4F8C-AC02-63D39BD11A1F}" type="sibTrans" cxnId="{A81F6701-2E34-4751-A665-543D45EE9372}">
      <dgm:prSet/>
      <dgm:spPr/>
      <dgm:t>
        <a:bodyPr/>
        <a:lstStyle/>
        <a:p>
          <a:endParaRPr lang="en-US"/>
        </a:p>
      </dgm:t>
    </dgm:pt>
    <dgm:pt modelId="{31C127EB-82F8-4797-8B0F-C105DEF2EA5D}">
      <dgm:prSet/>
      <dgm:spPr/>
      <dgm:t>
        <a:bodyPr/>
        <a:lstStyle/>
        <a:p>
          <a:pPr>
            <a:lnSpc>
              <a:spcPct val="100000"/>
            </a:lnSpc>
          </a:pPr>
          <a:r>
            <a:rPr lang="es-MX"/>
            <a:t>EL USO DE LOS CONTROLES EFECTIVOS GARANTIZA QUE LAS ACTIVIDADES SERÁN EJECUTADAS DE FORMA QUE CONTRIBUYA AL CUMPLIMIENTO DE LAS METAS.</a:t>
          </a:r>
          <a:endParaRPr lang="en-US"/>
        </a:p>
      </dgm:t>
    </dgm:pt>
    <dgm:pt modelId="{782E11AE-F714-456B-A519-7031E248204D}" type="parTrans" cxnId="{398110C6-6B40-4070-8E8B-B4BF39B4EBCF}">
      <dgm:prSet/>
      <dgm:spPr/>
      <dgm:t>
        <a:bodyPr/>
        <a:lstStyle/>
        <a:p>
          <a:endParaRPr lang="en-US"/>
        </a:p>
      </dgm:t>
    </dgm:pt>
    <dgm:pt modelId="{E19BF5B1-B212-44A1-8307-9C6C6990E74E}" type="sibTrans" cxnId="{398110C6-6B40-4070-8E8B-B4BF39B4EBCF}">
      <dgm:prSet/>
      <dgm:spPr/>
      <dgm:t>
        <a:bodyPr/>
        <a:lstStyle/>
        <a:p>
          <a:endParaRPr lang="en-US"/>
        </a:p>
      </dgm:t>
    </dgm:pt>
    <dgm:pt modelId="{1ED06B62-C8BC-42F2-8B43-C2CEEB779919}">
      <dgm:prSet/>
      <dgm:spPr/>
      <dgm:t>
        <a:bodyPr/>
        <a:lstStyle/>
        <a:p>
          <a:pPr>
            <a:lnSpc>
              <a:spcPct val="100000"/>
            </a:lnSpc>
          </a:pPr>
          <a:r>
            <a:rPr lang="es-MX"/>
            <a:t>LA EFICACIA DE LOS CONTROLES ESTA DETERMINANDA POR EL NIVEL DE CONTRIBUCIÓN AL LOGRO DE LAS METAS POR PARTE DE LOS EMPLEADOS Y LOS GERENTES.</a:t>
          </a:r>
          <a:endParaRPr lang="en-US"/>
        </a:p>
      </dgm:t>
    </dgm:pt>
    <dgm:pt modelId="{255E6A06-B12D-40AA-8156-9BE72DD78631}" type="parTrans" cxnId="{86260653-FE90-4EAE-9B52-D51EF5943EEF}">
      <dgm:prSet/>
      <dgm:spPr/>
      <dgm:t>
        <a:bodyPr/>
        <a:lstStyle/>
        <a:p>
          <a:endParaRPr lang="en-US"/>
        </a:p>
      </dgm:t>
    </dgm:pt>
    <dgm:pt modelId="{7099F959-557F-4F1E-B5BF-7FA25C777910}" type="sibTrans" cxnId="{86260653-FE90-4EAE-9B52-D51EF5943EEF}">
      <dgm:prSet/>
      <dgm:spPr/>
      <dgm:t>
        <a:bodyPr/>
        <a:lstStyle/>
        <a:p>
          <a:endParaRPr lang="en-US"/>
        </a:p>
      </dgm:t>
    </dgm:pt>
    <dgm:pt modelId="{707FCCFD-8A48-464D-B61E-7AC17DEFF5D1}" type="pres">
      <dgm:prSet presAssocID="{C2E25228-D5E9-4B23-815E-941729240907}" presName="root" presStyleCnt="0">
        <dgm:presLayoutVars>
          <dgm:dir/>
          <dgm:resizeHandles val="exact"/>
        </dgm:presLayoutVars>
      </dgm:prSet>
      <dgm:spPr/>
    </dgm:pt>
    <dgm:pt modelId="{A8954B97-9B81-4602-9EEA-D1B7CF86F01B}" type="pres">
      <dgm:prSet presAssocID="{355BB939-A81F-4A71-9054-14B860EFEAF1}" presName="compNode" presStyleCnt="0"/>
      <dgm:spPr/>
    </dgm:pt>
    <dgm:pt modelId="{F68BE555-5E02-4067-A780-67E7A1B2D2DF}" type="pres">
      <dgm:prSet presAssocID="{355BB939-A81F-4A71-9054-14B860EFEAF1}" presName="bgRect" presStyleLbl="bgShp" presStyleIdx="0" presStyleCnt="3"/>
      <dgm:spPr/>
    </dgm:pt>
    <dgm:pt modelId="{25FDAAD7-7EAF-411F-A918-666F1600394C}" type="pres">
      <dgm:prSet presAssocID="{355BB939-A81F-4A71-9054-14B860EFEA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Jerarquía"/>
        </a:ext>
      </dgm:extLst>
    </dgm:pt>
    <dgm:pt modelId="{DCC88827-3BEE-4A7F-8A19-716D9FA6F287}" type="pres">
      <dgm:prSet presAssocID="{355BB939-A81F-4A71-9054-14B860EFEAF1}" presName="spaceRect" presStyleCnt="0"/>
      <dgm:spPr/>
    </dgm:pt>
    <dgm:pt modelId="{DFF6A35D-86EA-48FE-BCD9-80152CF77ED1}" type="pres">
      <dgm:prSet presAssocID="{355BB939-A81F-4A71-9054-14B860EFEAF1}" presName="parTx" presStyleLbl="revTx" presStyleIdx="0" presStyleCnt="3">
        <dgm:presLayoutVars>
          <dgm:chMax val="0"/>
          <dgm:chPref val="0"/>
        </dgm:presLayoutVars>
      </dgm:prSet>
      <dgm:spPr/>
    </dgm:pt>
    <dgm:pt modelId="{510FB89B-C175-4174-ADEA-93BACE834490}" type="pres">
      <dgm:prSet presAssocID="{CE1DBEF6-9465-4F8C-AC02-63D39BD11A1F}" presName="sibTrans" presStyleCnt="0"/>
      <dgm:spPr/>
    </dgm:pt>
    <dgm:pt modelId="{FB8E7EDA-FCB4-4A24-AB3C-501C4F4CF816}" type="pres">
      <dgm:prSet presAssocID="{31C127EB-82F8-4797-8B0F-C105DEF2EA5D}" presName="compNode" presStyleCnt="0"/>
      <dgm:spPr/>
    </dgm:pt>
    <dgm:pt modelId="{44D94B2A-C30D-4F96-B25B-6413782C14DE}" type="pres">
      <dgm:prSet presAssocID="{31C127EB-82F8-4797-8B0F-C105DEF2EA5D}" presName="bgRect" presStyleLbl="bgShp" presStyleIdx="1" presStyleCnt="3"/>
      <dgm:spPr/>
    </dgm:pt>
    <dgm:pt modelId="{08A20E0B-7939-41CF-9035-168736805453}" type="pres">
      <dgm:prSet presAssocID="{31C127EB-82F8-4797-8B0F-C105DEF2EA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e"/>
        </a:ext>
      </dgm:extLst>
    </dgm:pt>
    <dgm:pt modelId="{9F91C625-89A3-477A-8A06-82DFF213A39D}" type="pres">
      <dgm:prSet presAssocID="{31C127EB-82F8-4797-8B0F-C105DEF2EA5D}" presName="spaceRect" presStyleCnt="0"/>
      <dgm:spPr/>
    </dgm:pt>
    <dgm:pt modelId="{EA64BEC5-0ED8-4DD1-A1FA-A3F4D945B45E}" type="pres">
      <dgm:prSet presAssocID="{31C127EB-82F8-4797-8B0F-C105DEF2EA5D}" presName="parTx" presStyleLbl="revTx" presStyleIdx="1" presStyleCnt="3">
        <dgm:presLayoutVars>
          <dgm:chMax val="0"/>
          <dgm:chPref val="0"/>
        </dgm:presLayoutVars>
      </dgm:prSet>
      <dgm:spPr/>
    </dgm:pt>
    <dgm:pt modelId="{4024FC30-82D8-45A8-AB0D-6D8F704E05C7}" type="pres">
      <dgm:prSet presAssocID="{E19BF5B1-B212-44A1-8307-9C6C6990E74E}" presName="sibTrans" presStyleCnt="0"/>
      <dgm:spPr/>
    </dgm:pt>
    <dgm:pt modelId="{2F7D6F77-F481-47CC-A57B-A17E347D603E}" type="pres">
      <dgm:prSet presAssocID="{1ED06B62-C8BC-42F2-8B43-C2CEEB779919}" presName="compNode" presStyleCnt="0"/>
      <dgm:spPr/>
    </dgm:pt>
    <dgm:pt modelId="{81CEDDE4-1F41-401A-ADAB-FFEE3ECF33F2}" type="pres">
      <dgm:prSet presAssocID="{1ED06B62-C8BC-42F2-8B43-C2CEEB779919}" presName="bgRect" presStyleLbl="bgShp" presStyleIdx="2" presStyleCnt="3"/>
      <dgm:spPr/>
    </dgm:pt>
    <dgm:pt modelId="{3CAC91A4-64E0-46E8-8D44-A1E1AA5BA01D}" type="pres">
      <dgm:prSet presAssocID="{1ED06B62-C8BC-42F2-8B43-C2CEEB7799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ana"/>
        </a:ext>
      </dgm:extLst>
    </dgm:pt>
    <dgm:pt modelId="{FC33F51F-7D87-4F2C-BCD6-A8BDE6B91D29}" type="pres">
      <dgm:prSet presAssocID="{1ED06B62-C8BC-42F2-8B43-C2CEEB779919}" presName="spaceRect" presStyleCnt="0"/>
      <dgm:spPr/>
    </dgm:pt>
    <dgm:pt modelId="{897E4C07-45D7-47E9-BFE2-E4189024B962}" type="pres">
      <dgm:prSet presAssocID="{1ED06B62-C8BC-42F2-8B43-C2CEEB779919}" presName="parTx" presStyleLbl="revTx" presStyleIdx="2" presStyleCnt="3">
        <dgm:presLayoutVars>
          <dgm:chMax val="0"/>
          <dgm:chPref val="0"/>
        </dgm:presLayoutVars>
      </dgm:prSet>
      <dgm:spPr/>
    </dgm:pt>
  </dgm:ptLst>
  <dgm:cxnLst>
    <dgm:cxn modelId="{A81F6701-2E34-4751-A665-543D45EE9372}" srcId="{C2E25228-D5E9-4B23-815E-941729240907}" destId="{355BB939-A81F-4A71-9054-14B860EFEAF1}" srcOrd="0" destOrd="0" parTransId="{20BA50A2-2122-4D6E-982F-EF5392F254AA}" sibTransId="{CE1DBEF6-9465-4F8C-AC02-63D39BD11A1F}"/>
    <dgm:cxn modelId="{34A6703E-ADDD-4376-855B-3009D87DC3FC}" type="presOf" srcId="{355BB939-A81F-4A71-9054-14B860EFEAF1}" destId="{DFF6A35D-86EA-48FE-BCD9-80152CF77ED1}" srcOrd="0" destOrd="0" presId="urn:microsoft.com/office/officeart/2018/2/layout/IconVerticalSolidList"/>
    <dgm:cxn modelId="{86260653-FE90-4EAE-9B52-D51EF5943EEF}" srcId="{C2E25228-D5E9-4B23-815E-941729240907}" destId="{1ED06B62-C8BC-42F2-8B43-C2CEEB779919}" srcOrd="2" destOrd="0" parTransId="{255E6A06-B12D-40AA-8156-9BE72DD78631}" sibTransId="{7099F959-557F-4F1E-B5BF-7FA25C777910}"/>
    <dgm:cxn modelId="{52F57D9D-122D-4CED-B0D8-911616219757}" type="presOf" srcId="{C2E25228-D5E9-4B23-815E-941729240907}" destId="{707FCCFD-8A48-464D-B61E-7AC17DEFF5D1}" srcOrd="0" destOrd="0" presId="urn:microsoft.com/office/officeart/2018/2/layout/IconVerticalSolidList"/>
    <dgm:cxn modelId="{398110C6-6B40-4070-8E8B-B4BF39B4EBCF}" srcId="{C2E25228-D5E9-4B23-815E-941729240907}" destId="{31C127EB-82F8-4797-8B0F-C105DEF2EA5D}" srcOrd="1" destOrd="0" parTransId="{782E11AE-F714-456B-A519-7031E248204D}" sibTransId="{E19BF5B1-B212-44A1-8307-9C6C6990E74E}"/>
    <dgm:cxn modelId="{3608A7CC-947F-42E6-89EF-34EAA83F688D}" type="presOf" srcId="{31C127EB-82F8-4797-8B0F-C105DEF2EA5D}" destId="{EA64BEC5-0ED8-4DD1-A1FA-A3F4D945B45E}" srcOrd="0" destOrd="0" presId="urn:microsoft.com/office/officeart/2018/2/layout/IconVerticalSolidList"/>
    <dgm:cxn modelId="{2D8D4CF8-D2AC-4192-B307-1C4C348381A8}" type="presOf" srcId="{1ED06B62-C8BC-42F2-8B43-C2CEEB779919}" destId="{897E4C07-45D7-47E9-BFE2-E4189024B962}" srcOrd="0" destOrd="0" presId="urn:microsoft.com/office/officeart/2018/2/layout/IconVerticalSolidList"/>
    <dgm:cxn modelId="{5C442D20-DDDD-4215-A62D-ECD92BFFF0C1}" type="presParOf" srcId="{707FCCFD-8A48-464D-B61E-7AC17DEFF5D1}" destId="{A8954B97-9B81-4602-9EEA-D1B7CF86F01B}" srcOrd="0" destOrd="0" presId="urn:microsoft.com/office/officeart/2018/2/layout/IconVerticalSolidList"/>
    <dgm:cxn modelId="{82B52D28-8C11-4FEF-8D2F-FB17582AFBC6}" type="presParOf" srcId="{A8954B97-9B81-4602-9EEA-D1B7CF86F01B}" destId="{F68BE555-5E02-4067-A780-67E7A1B2D2DF}" srcOrd="0" destOrd="0" presId="urn:microsoft.com/office/officeart/2018/2/layout/IconVerticalSolidList"/>
    <dgm:cxn modelId="{A850199E-325D-409A-BF7B-7ACD35F20240}" type="presParOf" srcId="{A8954B97-9B81-4602-9EEA-D1B7CF86F01B}" destId="{25FDAAD7-7EAF-411F-A918-666F1600394C}" srcOrd="1" destOrd="0" presId="urn:microsoft.com/office/officeart/2018/2/layout/IconVerticalSolidList"/>
    <dgm:cxn modelId="{F37D11D9-5A18-4311-BBD3-5A36058DB74E}" type="presParOf" srcId="{A8954B97-9B81-4602-9EEA-D1B7CF86F01B}" destId="{DCC88827-3BEE-4A7F-8A19-716D9FA6F287}" srcOrd="2" destOrd="0" presId="urn:microsoft.com/office/officeart/2018/2/layout/IconVerticalSolidList"/>
    <dgm:cxn modelId="{7C55E101-4CC8-4951-A626-CA48E5C86B81}" type="presParOf" srcId="{A8954B97-9B81-4602-9EEA-D1B7CF86F01B}" destId="{DFF6A35D-86EA-48FE-BCD9-80152CF77ED1}" srcOrd="3" destOrd="0" presId="urn:microsoft.com/office/officeart/2018/2/layout/IconVerticalSolidList"/>
    <dgm:cxn modelId="{64361C01-2C69-46D9-A70F-6C3C64FC7244}" type="presParOf" srcId="{707FCCFD-8A48-464D-B61E-7AC17DEFF5D1}" destId="{510FB89B-C175-4174-ADEA-93BACE834490}" srcOrd="1" destOrd="0" presId="urn:microsoft.com/office/officeart/2018/2/layout/IconVerticalSolidList"/>
    <dgm:cxn modelId="{3D7F30D9-2E3B-49E0-B922-059D5E5049E6}" type="presParOf" srcId="{707FCCFD-8A48-464D-B61E-7AC17DEFF5D1}" destId="{FB8E7EDA-FCB4-4A24-AB3C-501C4F4CF816}" srcOrd="2" destOrd="0" presId="urn:microsoft.com/office/officeart/2018/2/layout/IconVerticalSolidList"/>
    <dgm:cxn modelId="{7C561B03-138F-4D6E-90F3-766EA6902B1F}" type="presParOf" srcId="{FB8E7EDA-FCB4-4A24-AB3C-501C4F4CF816}" destId="{44D94B2A-C30D-4F96-B25B-6413782C14DE}" srcOrd="0" destOrd="0" presId="urn:microsoft.com/office/officeart/2018/2/layout/IconVerticalSolidList"/>
    <dgm:cxn modelId="{57A24F00-2A5D-4061-ADCE-C5B865B009BD}" type="presParOf" srcId="{FB8E7EDA-FCB4-4A24-AB3C-501C4F4CF816}" destId="{08A20E0B-7939-41CF-9035-168736805453}" srcOrd="1" destOrd="0" presId="urn:microsoft.com/office/officeart/2018/2/layout/IconVerticalSolidList"/>
    <dgm:cxn modelId="{C8CA3822-92C8-42C5-97B4-7D4B71327BB1}" type="presParOf" srcId="{FB8E7EDA-FCB4-4A24-AB3C-501C4F4CF816}" destId="{9F91C625-89A3-477A-8A06-82DFF213A39D}" srcOrd="2" destOrd="0" presId="urn:microsoft.com/office/officeart/2018/2/layout/IconVerticalSolidList"/>
    <dgm:cxn modelId="{F7E6726A-364E-4087-8285-7AEC5DA7ABAF}" type="presParOf" srcId="{FB8E7EDA-FCB4-4A24-AB3C-501C4F4CF816}" destId="{EA64BEC5-0ED8-4DD1-A1FA-A3F4D945B45E}" srcOrd="3" destOrd="0" presId="urn:microsoft.com/office/officeart/2018/2/layout/IconVerticalSolidList"/>
    <dgm:cxn modelId="{6B42CAB5-CB69-4241-A1AC-365ABA84BF01}" type="presParOf" srcId="{707FCCFD-8A48-464D-B61E-7AC17DEFF5D1}" destId="{4024FC30-82D8-45A8-AB0D-6D8F704E05C7}" srcOrd="3" destOrd="0" presId="urn:microsoft.com/office/officeart/2018/2/layout/IconVerticalSolidList"/>
    <dgm:cxn modelId="{E58545EA-8D6F-4C2F-8236-11A4A130CB74}" type="presParOf" srcId="{707FCCFD-8A48-464D-B61E-7AC17DEFF5D1}" destId="{2F7D6F77-F481-47CC-A57B-A17E347D603E}" srcOrd="4" destOrd="0" presId="urn:microsoft.com/office/officeart/2018/2/layout/IconVerticalSolidList"/>
    <dgm:cxn modelId="{D908E694-9669-47F2-897F-ABCBC9E81DEA}" type="presParOf" srcId="{2F7D6F77-F481-47CC-A57B-A17E347D603E}" destId="{81CEDDE4-1F41-401A-ADAB-FFEE3ECF33F2}" srcOrd="0" destOrd="0" presId="urn:microsoft.com/office/officeart/2018/2/layout/IconVerticalSolidList"/>
    <dgm:cxn modelId="{1C72ACE4-D101-47DB-96FC-B5BF772DCE80}" type="presParOf" srcId="{2F7D6F77-F481-47CC-A57B-A17E347D603E}" destId="{3CAC91A4-64E0-46E8-8D44-A1E1AA5BA01D}" srcOrd="1" destOrd="0" presId="urn:microsoft.com/office/officeart/2018/2/layout/IconVerticalSolidList"/>
    <dgm:cxn modelId="{DAAAEF68-1228-4A0A-A4BF-627B6B98EEA5}" type="presParOf" srcId="{2F7D6F77-F481-47CC-A57B-A17E347D603E}" destId="{FC33F51F-7D87-4F2C-BCD6-A8BDE6B91D29}" srcOrd="2" destOrd="0" presId="urn:microsoft.com/office/officeart/2018/2/layout/IconVerticalSolidList"/>
    <dgm:cxn modelId="{4154D11C-F6A6-4DDB-847B-C9F5C101797D}" type="presParOf" srcId="{2F7D6F77-F481-47CC-A57B-A17E347D603E}" destId="{897E4C07-45D7-47E9-BFE2-E4189024B9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D094693-2931-43DA-8022-7F20390ED8A6}"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04052739-A204-4B5A-BFF5-65E0CFF74689}">
      <dgm:prSet/>
      <dgm:spPr/>
      <dgm:t>
        <a:bodyPr/>
        <a:lstStyle/>
        <a:p>
          <a:r>
            <a:rPr lang="es-AR" b="1" u="sng"/>
            <a:t>PRODUCTIVIDAD ORGANIZACIONAL</a:t>
          </a:r>
          <a:r>
            <a:rPr lang="es-AR"/>
            <a:t>: </a:t>
          </a:r>
          <a:r>
            <a:rPr lang="es-MX"/>
            <a:t> EL TÉRMINO PRODUCTIVIDAD SE REFIERE A LA CANTIDAD DE BIENES Y SERVICIOS PRODUCIDOS, DIVIDIDA ENTRE LOS INSUMOS NECESARIOS PARA GENERAR ESE NIVEL DE PRODUCCIÓN. EL NIVEL DE PRODUCCIÓN SE DETERMINA EN FUNCIÓN DE LOS INGRESOS QUE RECIBE LA ORGANIZACIÓN POR LA VENTA DE LOS BIENES (PRECIO DE VENTA × UNIDADES VENDIDAS). POR SU PARTE, EL MONTO DE LOS INSUMOS SE MIDE EN FUNCIÓN DE LOS COSTOS PARA ADQUIRIR Y TRANSFORMAR LOS RECURSOS EN PRODUCCIÓN. INCREMENTAR LA PROPORCIÓN ENTRE AMBAS MEDIDAS ES RESPONSABILIDAD DE LOS GERENTES.</a:t>
          </a:r>
          <a:endParaRPr lang="en-US"/>
        </a:p>
      </dgm:t>
    </dgm:pt>
    <dgm:pt modelId="{9F5C9710-F546-495F-9923-75101EA74781}" type="parTrans" cxnId="{E3000AD7-5D8C-4AA2-9F85-5E8801E17D4F}">
      <dgm:prSet/>
      <dgm:spPr/>
      <dgm:t>
        <a:bodyPr/>
        <a:lstStyle/>
        <a:p>
          <a:endParaRPr lang="en-US"/>
        </a:p>
      </dgm:t>
    </dgm:pt>
    <dgm:pt modelId="{B569ECF2-D1D6-4EA1-8964-2A7AF40D8137}" type="sibTrans" cxnId="{E3000AD7-5D8C-4AA2-9F85-5E8801E17D4F}">
      <dgm:prSet/>
      <dgm:spPr/>
      <dgm:t>
        <a:bodyPr/>
        <a:lstStyle/>
        <a:p>
          <a:endParaRPr lang="en-US"/>
        </a:p>
      </dgm:t>
    </dgm:pt>
    <dgm:pt modelId="{458C30AE-0F28-4B75-BD28-C4D394D476CB}">
      <dgm:prSet/>
      <dgm:spPr/>
      <dgm:t>
        <a:bodyPr/>
        <a:lstStyle/>
        <a:p>
          <a:r>
            <a:rPr lang="es-MX" b="1" u="sng"/>
            <a:t>EFICACIA ORGANIZACIONAL</a:t>
          </a:r>
          <a:r>
            <a:rPr lang="es-MX"/>
            <a:t>: ES UNA MEDIDA DE CUÁN APROPIADOS SON LOS OBJETIVOS ORGANIZACIONALES Y DE QUÉ TAN BIEN SE ESTÁN CUMPLIENDO.</a:t>
          </a:r>
          <a:endParaRPr lang="en-US"/>
        </a:p>
      </dgm:t>
    </dgm:pt>
    <dgm:pt modelId="{EA4D970F-AC46-4D54-9F06-55672040EBFA}" type="parTrans" cxnId="{493C1BEB-CB4D-4E02-8E50-DB50AEF263D7}">
      <dgm:prSet/>
      <dgm:spPr/>
      <dgm:t>
        <a:bodyPr/>
        <a:lstStyle/>
        <a:p>
          <a:endParaRPr lang="en-US"/>
        </a:p>
      </dgm:t>
    </dgm:pt>
    <dgm:pt modelId="{1C581B72-360B-49F0-8035-45B3451BF1AA}" type="sibTrans" cxnId="{493C1BEB-CB4D-4E02-8E50-DB50AEF263D7}">
      <dgm:prSet/>
      <dgm:spPr/>
      <dgm:t>
        <a:bodyPr/>
        <a:lstStyle/>
        <a:p>
          <a:endParaRPr lang="en-US"/>
        </a:p>
      </dgm:t>
    </dgm:pt>
    <dgm:pt modelId="{F122BA47-4033-4F0B-B58A-599DBBC1DF06}">
      <dgm:prSet/>
      <dgm:spPr/>
      <dgm:t>
        <a:bodyPr/>
        <a:lstStyle/>
        <a:p>
          <a:r>
            <a:rPr lang="es-MX" b="1" u="sng"/>
            <a:t>CLASIFICACIONES INDUSTRIALES Y EMPRESARIALES</a:t>
          </a:r>
          <a:r>
            <a:rPr lang="es-MX"/>
            <a:t>: SON DETERMINADAS ESPECÍFICAS DE DESEMPEÑO, Y CADA LISTA SE BASA EN DISTINTOS PARÁMETROS. PERMITE SABER EL DESEMPEÑO DE SUS ORGANIZACIONES EN COMPARACIÓN CON OTRAS.</a:t>
          </a:r>
          <a:endParaRPr lang="en-US"/>
        </a:p>
      </dgm:t>
    </dgm:pt>
    <dgm:pt modelId="{135A3B48-1B71-4F69-8236-16DF88CABC8B}" type="parTrans" cxnId="{10D3BD91-75F5-4A98-9A50-662FF8B2CFE6}">
      <dgm:prSet/>
      <dgm:spPr/>
      <dgm:t>
        <a:bodyPr/>
        <a:lstStyle/>
        <a:p>
          <a:endParaRPr lang="en-US"/>
        </a:p>
      </dgm:t>
    </dgm:pt>
    <dgm:pt modelId="{74E0FEDD-BC2A-4E04-8F49-4AA415526711}" type="sibTrans" cxnId="{10D3BD91-75F5-4A98-9A50-662FF8B2CFE6}">
      <dgm:prSet/>
      <dgm:spPr/>
      <dgm:t>
        <a:bodyPr/>
        <a:lstStyle/>
        <a:p>
          <a:endParaRPr lang="en-US"/>
        </a:p>
      </dgm:t>
    </dgm:pt>
    <dgm:pt modelId="{C919298F-AACC-4714-98C7-E9DFA498BB38}" type="pres">
      <dgm:prSet presAssocID="{4D094693-2931-43DA-8022-7F20390ED8A6}" presName="Name0" presStyleCnt="0">
        <dgm:presLayoutVars>
          <dgm:dir/>
          <dgm:animLvl val="lvl"/>
          <dgm:resizeHandles val="exact"/>
        </dgm:presLayoutVars>
      </dgm:prSet>
      <dgm:spPr/>
    </dgm:pt>
    <dgm:pt modelId="{5D9A3E67-83AA-4FA6-813D-79464AE5290A}" type="pres">
      <dgm:prSet presAssocID="{F122BA47-4033-4F0B-B58A-599DBBC1DF06}" presName="boxAndChildren" presStyleCnt="0"/>
      <dgm:spPr/>
    </dgm:pt>
    <dgm:pt modelId="{8D1C56C8-12F5-40B8-A32E-4487F8C8EC9F}" type="pres">
      <dgm:prSet presAssocID="{F122BA47-4033-4F0B-B58A-599DBBC1DF06}" presName="parentTextBox" presStyleLbl="node1" presStyleIdx="0" presStyleCnt="3"/>
      <dgm:spPr/>
    </dgm:pt>
    <dgm:pt modelId="{F20A143A-A575-4705-A30C-F06704D86A5F}" type="pres">
      <dgm:prSet presAssocID="{1C581B72-360B-49F0-8035-45B3451BF1AA}" presName="sp" presStyleCnt="0"/>
      <dgm:spPr/>
    </dgm:pt>
    <dgm:pt modelId="{EBC9B396-636B-477F-A359-686943810965}" type="pres">
      <dgm:prSet presAssocID="{458C30AE-0F28-4B75-BD28-C4D394D476CB}" presName="arrowAndChildren" presStyleCnt="0"/>
      <dgm:spPr/>
    </dgm:pt>
    <dgm:pt modelId="{AD40164A-4327-4728-AB8B-8F97CA72A05D}" type="pres">
      <dgm:prSet presAssocID="{458C30AE-0F28-4B75-BD28-C4D394D476CB}" presName="parentTextArrow" presStyleLbl="node1" presStyleIdx="1" presStyleCnt="3"/>
      <dgm:spPr/>
    </dgm:pt>
    <dgm:pt modelId="{2C235A5C-4431-453E-94CA-ED82FE73C013}" type="pres">
      <dgm:prSet presAssocID="{B569ECF2-D1D6-4EA1-8964-2A7AF40D8137}" presName="sp" presStyleCnt="0"/>
      <dgm:spPr/>
    </dgm:pt>
    <dgm:pt modelId="{BA662159-FCC2-4ACC-AF98-CA6939B8F24F}" type="pres">
      <dgm:prSet presAssocID="{04052739-A204-4B5A-BFF5-65E0CFF74689}" presName="arrowAndChildren" presStyleCnt="0"/>
      <dgm:spPr/>
    </dgm:pt>
    <dgm:pt modelId="{83878440-CFF5-45F0-B087-646CCCBFD5F7}" type="pres">
      <dgm:prSet presAssocID="{04052739-A204-4B5A-BFF5-65E0CFF74689}" presName="parentTextArrow" presStyleLbl="node1" presStyleIdx="2" presStyleCnt="3"/>
      <dgm:spPr/>
    </dgm:pt>
  </dgm:ptLst>
  <dgm:cxnLst>
    <dgm:cxn modelId="{A8F47C5A-ABDE-47CF-91CA-D36B96691B75}" type="presOf" srcId="{F122BA47-4033-4F0B-B58A-599DBBC1DF06}" destId="{8D1C56C8-12F5-40B8-A32E-4487F8C8EC9F}" srcOrd="0" destOrd="0" presId="urn:microsoft.com/office/officeart/2005/8/layout/process4"/>
    <dgm:cxn modelId="{10D3BD91-75F5-4A98-9A50-662FF8B2CFE6}" srcId="{4D094693-2931-43DA-8022-7F20390ED8A6}" destId="{F122BA47-4033-4F0B-B58A-599DBBC1DF06}" srcOrd="2" destOrd="0" parTransId="{135A3B48-1B71-4F69-8236-16DF88CABC8B}" sibTransId="{74E0FEDD-BC2A-4E04-8F49-4AA415526711}"/>
    <dgm:cxn modelId="{375F5FB8-CD24-4915-BE32-EDC2FA503740}" type="presOf" srcId="{04052739-A204-4B5A-BFF5-65E0CFF74689}" destId="{83878440-CFF5-45F0-B087-646CCCBFD5F7}" srcOrd="0" destOrd="0" presId="urn:microsoft.com/office/officeart/2005/8/layout/process4"/>
    <dgm:cxn modelId="{CA349FBA-1839-44E8-A527-FFBDBB27CDD9}" type="presOf" srcId="{4D094693-2931-43DA-8022-7F20390ED8A6}" destId="{C919298F-AACC-4714-98C7-E9DFA498BB38}" srcOrd="0" destOrd="0" presId="urn:microsoft.com/office/officeart/2005/8/layout/process4"/>
    <dgm:cxn modelId="{E3000AD7-5D8C-4AA2-9F85-5E8801E17D4F}" srcId="{4D094693-2931-43DA-8022-7F20390ED8A6}" destId="{04052739-A204-4B5A-BFF5-65E0CFF74689}" srcOrd="0" destOrd="0" parTransId="{9F5C9710-F546-495F-9923-75101EA74781}" sibTransId="{B569ECF2-D1D6-4EA1-8964-2A7AF40D8137}"/>
    <dgm:cxn modelId="{6036C6E2-4ADE-4691-9DE0-E3121224F70E}" type="presOf" srcId="{458C30AE-0F28-4B75-BD28-C4D394D476CB}" destId="{AD40164A-4327-4728-AB8B-8F97CA72A05D}" srcOrd="0" destOrd="0" presId="urn:microsoft.com/office/officeart/2005/8/layout/process4"/>
    <dgm:cxn modelId="{493C1BEB-CB4D-4E02-8E50-DB50AEF263D7}" srcId="{4D094693-2931-43DA-8022-7F20390ED8A6}" destId="{458C30AE-0F28-4B75-BD28-C4D394D476CB}" srcOrd="1" destOrd="0" parTransId="{EA4D970F-AC46-4D54-9F06-55672040EBFA}" sibTransId="{1C581B72-360B-49F0-8035-45B3451BF1AA}"/>
    <dgm:cxn modelId="{67E76689-575C-4D55-B0E3-ACD961A36C95}" type="presParOf" srcId="{C919298F-AACC-4714-98C7-E9DFA498BB38}" destId="{5D9A3E67-83AA-4FA6-813D-79464AE5290A}" srcOrd="0" destOrd="0" presId="urn:microsoft.com/office/officeart/2005/8/layout/process4"/>
    <dgm:cxn modelId="{26040A79-6482-4800-ABB8-546EC7C57257}" type="presParOf" srcId="{5D9A3E67-83AA-4FA6-813D-79464AE5290A}" destId="{8D1C56C8-12F5-40B8-A32E-4487F8C8EC9F}" srcOrd="0" destOrd="0" presId="urn:microsoft.com/office/officeart/2005/8/layout/process4"/>
    <dgm:cxn modelId="{FF8A0A8F-B96A-4F95-8ECE-2660F7B47474}" type="presParOf" srcId="{C919298F-AACC-4714-98C7-E9DFA498BB38}" destId="{F20A143A-A575-4705-A30C-F06704D86A5F}" srcOrd="1" destOrd="0" presId="urn:microsoft.com/office/officeart/2005/8/layout/process4"/>
    <dgm:cxn modelId="{ECEEC20B-C198-4FE4-9DF2-44F63A59D6AD}" type="presParOf" srcId="{C919298F-AACC-4714-98C7-E9DFA498BB38}" destId="{EBC9B396-636B-477F-A359-686943810965}" srcOrd="2" destOrd="0" presId="urn:microsoft.com/office/officeart/2005/8/layout/process4"/>
    <dgm:cxn modelId="{3887C81E-31B2-4F4A-A18F-5D174CE69083}" type="presParOf" srcId="{EBC9B396-636B-477F-A359-686943810965}" destId="{AD40164A-4327-4728-AB8B-8F97CA72A05D}" srcOrd="0" destOrd="0" presId="urn:microsoft.com/office/officeart/2005/8/layout/process4"/>
    <dgm:cxn modelId="{FAFCF8B2-6A8F-425C-BF11-BAAD8E0D3839}" type="presParOf" srcId="{C919298F-AACC-4714-98C7-E9DFA498BB38}" destId="{2C235A5C-4431-453E-94CA-ED82FE73C013}" srcOrd="3" destOrd="0" presId="urn:microsoft.com/office/officeart/2005/8/layout/process4"/>
    <dgm:cxn modelId="{2CDC7449-C81C-49C0-A35B-A058FD1C1B3B}" type="presParOf" srcId="{C919298F-AACC-4714-98C7-E9DFA498BB38}" destId="{BA662159-FCC2-4ACC-AF98-CA6939B8F24F}" srcOrd="4" destOrd="0" presId="urn:microsoft.com/office/officeart/2005/8/layout/process4"/>
    <dgm:cxn modelId="{645EA2A7-223C-4237-8460-79019D895F16}" type="presParOf" srcId="{BA662159-FCC2-4ACC-AF98-CA6939B8F24F}" destId="{83878440-CFF5-45F0-B087-646CCCBFD5F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886234C-77B7-46A3-85A2-686F761DE5C2}" type="doc">
      <dgm:prSet loTypeId="urn:microsoft.com/office/officeart/2016/7/layout/BasicProcessNew" loCatId="process" qsTypeId="urn:microsoft.com/office/officeart/2005/8/quickstyle/simple1" qsCatId="simple" csTypeId="urn:microsoft.com/office/officeart/2005/8/colors/colorful1" csCatId="colorful" phldr="1"/>
      <dgm:spPr/>
      <dgm:t>
        <a:bodyPr/>
        <a:lstStyle/>
        <a:p>
          <a:endParaRPr lang="en-US"/>
        </a:p>
      </dgm:t>
    </dgm:pt>
    <dgm:pt modelId="{AE6A59D9-7DCC-4140-A373-B684AA9F641C}">
      <dgm:prSet/>
      <dgm:spPr/>
      <dgm:t>
        <a:bodyPr/>
        <a:lstStyle/>
        <a:p>
          <a:r>
            <a:rPr lang="es-MX" b="1" u="sng" dirty="0"/>
            <a:t>CONTROL PREVENTIVO</a:t>
          </a:r>
          <a:r>
            <a:rPr lang="es-MX" dirty="0"/>
            <a:t>: </a:t>
          </a:r>
        </a:p>
        <a:p>
          <a:r>
            <a:rPr lang="es-MX" dirty="0"/>
            <a:t>EVITAR PROBLEMAS EN VIRTUD DE QUE SE LLEVA A CABO ANTES DE LA ACTIVIDAD REAL. </a:t>
          </a:r>
          <a:r>
            <a:rPr lang="es-MX" b="1" dirty="0">
              <a:effectLst>
                <a:outerShdw blurRad="38100" dist="38100" dir="2700000" algn="tl">
                  <a:srgbClr val="000000">
                    <a:alpha val="43137"/>
                  </a:srgbClr>
                </a:outerShdw>
              </a:effectLst>
            </a:rPr>
            <a:t>CONSISTE EN TOMAR MEDIDAS GERENCIALES ANTES DE QUE OCURRA UN PROBLEMA. REQUIEREN INFORMACIÓN OPORTUNA Y PRECISA.</a:t>
          </a:r>
          <a:endParaRPr lang="en-US" b="1" dirty="0">
            <a:effectLst>
              <a:outerShdw blurRad="38100" dist="38100" dir="2700000" algn="tl">
                <a:srgbClr val="000000">
                  <a:alpha val="43137"/>
                </a:srgbClr>
              </a:outerShdw>
            </a:effectLst>
          </a:endParaRPr>
        </a:p>
      </dgm:t>
    </dgm:pt>
    <dgm:pt modelId="{0C3FFC17-F072-4A65-8E5B-12DBD2059FFA}" type="parTrans" cxnId="{59E6CE56-A120-42E2-8D34-A77199383054}">
      <dgm:prSet/>
      <dgm:spPr/>
      <dgm:t>
        <a:bodyPr/>
        <a:lstStyle/>
        <a:p>
          <a:endParaRPr lang="en-US"/>
        </a:p>
      </dgm:t>
    </dgm:pt>
    <dgm:pt modelId="{36B1C3EB-FB54-45FA-8374-A04A47C359EE}" type="sibTrans" cxnId="{59E6CE56-A120-42E2-8D34-A77199383054}">
      <dgm:prSet/>
      <dgm:spPr/>
      <dgm:t>
        <a:bodyPr/>
        <a:lstStyle/>
        <a:p>
          <a:endParaRPr lang="en-US"/>
        </a:p>
      </dgm:t>
    </dgm:pt>
    <dgm:pt modelId="{A4CDA884-6A68-4562-A475-96104D006CCB}">
      <dgm:prSet/>
      <dgm:spPr/>
      <dgm:t>
        <a:bodyPr/>
        <a:lstStyle/>
        <a:p>
          <a:r>
            <a:rPr lang="es-MX" b="1" u="sng" dirty="0"/>
            <a:t>CONTROL CONCURRENTE</a:t>
          </a:r>
          <a:r>
            <a:rPr lang="es-MX" dirty="0"/>
            <a:t>: </a:t>
          </a:r>
        </a:p>
        <a:p>
          <a:r>
            <a:rPr lang="es-MX" dirty="0"/>
            <a:t>CUANDO LA </a:t>
          </a:r>
          <a:r>
            <a:rPr lang="es-MX" b="1" dirty="0">
              <a:effectLst>
                <a:outerShdw blurRad="38100" dist="38100" dir="2700000" algn="tl">
                  <a:srgbClr val="000000">
                    <a:alpha val="43137"/>
                  </a:srgbClr>
                </a:outerShdw>
              </a:effectLst>
            </a:rPr>
            <a:t>ACTIVIDAD LABORAL ESTÁ EN PROGRESO</a:t>
          </a:r>
          <a:r>
            <a:rPr lang="es-MX" dirty="0"/>
            <a:t>. ES LA ADMINISTRACIÓN POR CONTACTO DIRECTO, OSEA, </a:t>
          </a:r>
          <a:r>
            <a:rPr lang="es-MX" b="1" dirty="0">
              <a:effectLst>
                <a:outerShdw blurRad="38100" dist="38100" dir="2700000" algn="tl">
                  <a:srgbClr val="000000">
                    <a:alpha val="43137"/>
                  </a:srgbClr>
                </a:outerShdw>
              </a:effectLst>
            </a:rPr>
            <a:t>CUANDO EL GERENTE INTERACTÚA DIRECTAMENTE CON LOS EMPLEADOS EN LA ZONA DE TRABAJO</a:t>
          </a:r>
          <a:r>
            <a:rPr lang="es-MX" dirty="0"/>
            <a:t>.</a:t>
          </a:r>
          <a:endParaRPr lang="en-US" dirty="0"/>
        </a:p>
      </dgm:t>
    </dgm:pt>
    <dgm:pt modelId="{28E57F40-783E-4FF5-BC36-6A4B16EDAF32}" type="parTrans" cxnId="{5B14CC30-027F-4FAE-924D-BC9AADE83D4C}">
      <dgm:prSet/>
      <dgm:spPr/>
      <dgm:t>
        <a:bodyPr/>
        <a:lstStyle/>
        <a:p>
          <a:endParaRPr lang="en-US"/>
        </a:p>
      </dgm:t>
    </dgm:pt>
    <dgm:pt modelId="{5EFE0519-276E-4D39-9092-682EF287462E}" type="sibTrans" cxnId="{5B14CC30-027F-4FAE-924D-BC9AADE83D4C}">
      <dgm:prSet/>
      <dgm:spPr/>
      <dgm:t>
        <a:bodyPr/>
        <a:lstStyle/>
        <a:p>
          <a:endParaRPr lang="en-US"/>
        </a:p>
      </dgm:t>
    </dgm:pt>
    <dgm:pt modelId="{58BF5146-E620-4C6E-93BA-549725A55B85}">
      <dgm:prSet/>
      <dgm:spPr/>
      <dgm:t>
        <a:bodyPr/>
        <a:lstStyle/>
        <a:p>
          <a:r>
            <a:rPr lang="es-MX" b="1" u="sng" dirty="0"/>
            <a:t>CONTROL DE RETROALIMENTACIÓN</a:t>
          </a:r>
          <a:r>
            <a:rPr lang="es-MX" dirty="0"/>
            <a:t>: </a:t>
          </a:r>
        </a:p>
        <a:p>
          <a:r>
            <a:rPr lang="es-MX" dirty="0"/>
            <a:t>DESPUÉS DE QUE LA ACTIVIDAD FUE EJECUTADA.</a:t>
          </a:r>
          <a:r>
            <a:rPr lang="es-AR" dirty="0"/>
            <a:t> SUS VENTAJAS:</a:t>
          </a:r>
          <a:endParaRPr lang="en-US" dirty="0"/>
        </a:p>
      </dgm:t>
    </dgm:pt>
    <dgm:pt modelId="{21EB72D5-604E-4AF7-BCB8-514E0A75CFA9}" type="parTrans" cxnId="{DBE04F09-ABDE-4EA2-B55A-44EF91237F4F}">
      <dgm:prSet/>
      <dgm:spPr/>
      <dgm:t>
        <a:bodyPr/>
        <a:lstStyle/>
        <a:p>
          <a:endParaRPr lang="en-US"/>
        </a:p>
      </dgm:t>
    </dgm:pt>
    <dgm:pt modelId="{CA7F51A5-7BB6-456B-9602-76A14AEFB835}" type="sibTrans" cxnId="{DBE04F09-ABDE-4EA2-B55A-44EF91237F4F}">
      <dgm:prSet/>
      <dgm:spPr/>
      <dgm:t>
        <a:bodyPr/>
        <a:lstStyle/>
        <a:p>
          <a:endParaRPr lang="en-US"/>
        </a:p>
      </dgm:t>
    </dgm:pt>
    <dgm:pt modelId="{EC81B0AC-A406-4D83-9A55-9C2F7B1973B7}">
      <dgm:prSet/>
      <dgm:spPr/>
      <dgm:t>
        <a:bodyPr/>
        <a:lstStyle/>
        <a:p>
          <a:r>
            <a:rPr lang="es-AR" dirty="0"/>
            <a:t>PROPORCIONA INFORMACIÓN SIGNIFICATIVA SOBRE QUE TAN EFICACES FUERON SUS ESFUERZOS EN LA PLANEACIÓN. </a:t>
          </a:r>
          <a:r>
            <a:rPr lang="es-MX" dirty="0"/>
            <a:t>SI LA MISMA PONE EN EVIDENCIA POCA VARIACIÓN ENTRE EL DESEMPEÑO ESTÁNDAR Y EL REAL, QUIERE DECIR QUE LA PLANEACIÓN FUE ADECUADA EN TÉRMINOS GENERALES, CASO CONTRARIO SE PUEDEN FORMULAR NUEVOS PLANES. </a:t>
          </a:r>
          <a:endParaRPr lang="en-US" dirty="0"/>
        </a:p>
      </dgm:t>
    </dgm:pt>
    <dgm:pt modelId="{C53410A9-F7DB-4552-BDB3-A39B2F11913F}" type="parTrans" cxnId="{F413620E-C821-492C-9D5A-82E7A3B37C3A}">
      <dgm:prSet/>
      <dgm:spPr/>
      <dgm:t>
        <a:bodyPr/>
        <a:lstStyle/>
        <a:p>
          <a:endParaRPr lang="en-US"/>
        </a:p>
      </dgm:t>
    </dgm:pt>
    <dgm:pt modelId="{0E798A02-FDFD-421D-A5B8-958F081D5C2E}" type="sibTrans" cxnId="{F413620E-C821-492C-9D5A-82E7A3B37C3A}">
      <dgm:prSet/>
      <dgm:spPr/>
      <dgm:t>
        <a:bodyPr/>
        <a:lstStyle/>
        <a:p>
          <a:endParaRPr lang="en-US"/>
        </a:p>
      </dgm:t>
    </dgm:pt>
    <dgm:pt modelId="{97A5E93F-4E37-48C5-A4E8-BA68C1CB832C}">
      <dgm:prSet/>
      <dgm:spPr/>
      <dgm:t>
        <a:bodyPr/>
        <a:lstStyle/>
        <a:p>
          <a:r>
            <a:rPr lang="es-MX"/>
            <a:t>TIENE LA CAPACIDAD DE INCREMENTAR LA MOTIVACIÓN.</a:t>
          </a:r>
          <a:endParaRPr lang="en-US"/>
        </a:p>
      </dgm:t>
    </dgm:pt>
    <dgm:pt modelId="{8FA59E8E-4B08-40A4-966C-B370B38AADBB}" type="parTrans" cxnId="{EF1C163D-7572-41E8-93F8-960584D78E68}">
      <dgm:prSet/>
      <dgm:spPr/>
      <dgm:t>
        <a:bodyPr/>
        <a:lstStyle/>
        <a:p>
          <a:endParaRPr lang="en-US"/>
        </a:p>
      </dgm:t>
    </dgm:pt>
    <dgm:pt modelId="{65CE08C7-523A-427B-9FC8-ED7B61374428}" type="sibTrans" cxnId="{EF1C163D-7572-41E8-93F8-960584D78E68}">
      <dgm:prSet/>
      <dgm:spPr/>
      <dgm:t>
        <a:bodyPr/>
        <a:lstStyle/>
        <a:p>
          <a:endParaRPr lang="en-US"/>
        </a:p>
      </dgm:t>
    </dgm:pt>
    <dgm:pt modelId="{91F96E97-D0CC-42FE-8588-FFF93E7B6DA8}" type="pres">
      <dgm:prSet presAssocID="{7886234C-77B7-46A3-85A2-686F761DE5C2}" presName="Name0" presStyleCnt="0">
        <dgm:presLayoutVars>
          <dgm:dir/>
          <dgm:resizeHandles val="exact"/>
        </dgm:presLayoutVars>
      </dgm:prSet>
      <dgm:spPr/>
    </dgm:pt>
    <dgm:pt modelId="{7ACD7B66-28A2-4FED-819F-93ED5ECF140F}" type="pres">
      <dgm:prSet presAssocID="{AE6A59D9-7DCC-4140-A373-B684AA9F641C}" presName="node" presStyleLbl="node1" presStyleIdx="0" presStyleCnt="5">
        <dgm:presLayoutVars>
          <dgm:bulletEnabled val="1"/>
        </dgm:presLayoutVars>
      </dgm:prSet>
      <dgm:spPr/>
    </dgm:pt>
    <dgm:pt modelId="{8CABA576-BA85-469A-8653-9B5B2A3DA845}" type="pres">
      <dgm:prSet presAssocID="{36B1C3EB-FB54-45FA-8374-A04A47C359EE}" presName="sibTransSpacerBeforeConnector" presStyleCnt="0"/>
      <dgm:spPr/>
    </dgm:pt>
    <dgm:pt modelId="{D6306F2E-E580-4A80-8D68-3033EEF64552}" type="pres">
      <dgm:prSet presAssocID="{36B1C3EB-FB54-45FA-8374-A04A47C359EE}" presName="sibTrans" presStyleLbl="node1" presStyleIdx="1" presStyleCnt="5"/>
      <dgm:spPr/>
    </dgm:pt>
    <dgm:pt modelId="{6FFAC304-EEBC-4D44-BC21-89BDE7C82C2C}" type="pres">
      <dgm:prSet presAssocID="{36B1C3EB-FB54-45FA-8374-A04A47C359EE}" presName="sibTransSpacerAfterConnector" presStyleCnt="0"/>
      <dgm:spPr/>
    </dgm:pt>
    <dgm:pt modelId="{F846259A-B4CF-4F61-B982-6A53E4F82B02}" type="pres">
      <dgm:prSet presAssocID="{A4CDA884-6A68-4562-A475-96104D006CCB}" presName="node" presStyleLbl="node1" presStyleIdx="2" presStyleCnt="5">
        <dgm:presLayoutVars>
          <dgm:bulletEnabled val="1"/>
        </dgm:presLayoutVars>
      </dgm:prSet>
      <dgm:spPr/>
    </dgm:pt>
    <dgm:pt modelId="{714E48E6-6EF2-48F9-AB66-AAFB72E383EC}" type="pres">
      <dgm:prSet presAssocID="{5EFE0519-276E-4D39-9092-682EF287462E}" presName="sibTransSpacerBeforeConnector" presStyleCnt="0"/>
      <dgm:spPr/>
    </dgm:pt>
    <dgm:pt modelId="{6E98D6F1-CBA2-463A-810A-C4B185FC83E6}" type="pres">
      <dgm:prSet presAssocID="{5EFE0519-276E-4D39-9092-682EF287462E}" presName="sibTrans" presStyleLbl="node1" presStyleIdx="3" presStyleCnt="5"/>
      <dgm:spPr/>
    </dgm:pt>
    <dgm:pt modelId="{DFD5A5E3-2E5F-40BF-A2FA-A00F7501AF5C}" type="pres">
      <dgm:prSet presAssocID="{5EFE0519-276E-4D39-9092-682EF287462E}" presName="sibTransSpacerAfterConnector" presStyleCnt="0"/>
      <dgm:spPr/>
    </dgm:pt>
    <dgm:pt modelId="{15671AC0-99D0-4937-9F44-7DC4F6CCACAB}" type="pres">
      <dgm:prSet presAssocID="{58BF5146-E620-4C6E-93BA-549725A55B85}" presName="node" presStyleLbl="node1" presStyleIdx="4" presStyleCnt="5">
        <dgm:presLayoutVars>
          <dgm:bulletEnabled val="1"/>
        </dgm:presLayoutVars>
      </dgm:prSet>
      <dgm:spPr/>
    </dgm:pt>
  </dgm:ptLst>
  <dgm:cxnLst>
    <dgm:cxn modelId="{D989FC01-C1AC-47A6-8C88-E4C63CF671B1}" type="presOf" srcId="{97A5E93F-4E37-48C5-A4E8-BA68C1CB832C}" destId="{15671AC0-99D0-4937-9F44-7DC4F6CCACAB}" srcOrd="0" destOrd="2" presId="urn:microsoft.com/office/officeart/2016/7/layout/BasicProcessNew"/>
    <dgm:cxn modelId="{DBE04F09-ABDE-4EA2-B55A-44EF91237F4F}" srcId="{7886234C-77B7-46A3-85A2-686F761DE5C2}" destId="{58BF5146-E620-4C6E-93BA-549725A55B85}" srcOrd="2" destOrd="0" parTransId="{21EB72D5-604E-4AF7-BCB8-514E0A75CFA9}" sibTransId="{CA7F51A5-7BB6-456B-9602-76A14AEFB835}"/>
    <dgm:cxn modelId="{F413620E-C821-492C-9D5A-82E7A3B37C3A}" srcId="{58BF5146-E620-4C6E-93BA-549725A55B85}" destId="{EC81B0AC-A406-4D83-9A55-9C2F7B1973B7}" srcOrd="0" destOrd="0" parTransId="{C53410A9-F7DB-4552-BDB3-A39B2F11913F}" sibTransId="{0E798A02-FDFD-421D-A5B8-958F081D5C2E}"/>
    <dgm:cxn modelId="{78B36E2F-82EE-48A3-8238-52BD3BF3F311}" type="presOf" srcId="{5EFE0519-276E-4D39-9092-682EF287462E}" destId="{6E98D6F1-CBA2-463A-810A-C4B185FC83E6}" srcOrd="0" destOrd="0" presId="urn:microsoft.com/office/officeart/2016/7/layout/BasicProcessNew"/>
    <dgm:cxn modelId="{5B14CC30-027F-4FAE-924D-BC9AADE83D4C}" srcId="{7886234C-77B7-46A3-85A2-686F761DE5C2}" destId="{A4CDA884-6A68-4562-A475-96104D006CCB}" srcOrd="1" destOrd="0" parTransId="{28E57F40-783E-4FF5-BC36-6A4B16EDAF32}" sibTransId="{5EFE0519-276E-4D39-9092-682EF287462E}"/>
    <dgm:cxn modelId="{E9AC3E32-8062-4184-AA9D-56FCDC968ED9}" type="presOf" srcId="{7886234C-77B7-46A3-85A2-686F761DE5C2}" destId="{91F96E97-D0CC-42FE-8588-FFF93E7B6DA8}" srcOrd="0" destOrd="0" presId="urn:microsoft.com/office/officeart/2016/7/layout/BasicProcessNew"/>
    <dgm:cxn modelId="{EF1C163D-7572-41E8-93F8-960584D78E68}" srcId="{58BF5146-E620-4C6E-93BA-549725A55B85}" destId="{97A5E93F-4E37-48C5-A4E8-BA68C1CB832C}" srcOrd="1" destOrd="0" parTransId="{8FA59E8E-4B08-40A4-966C-B370B38AADBB}" sibTransId="{65CE08C7-523A-427B-9FC8-ED7B61374428}"/>
    <dgm:cxn modelId="{8D92875D-A14C-4118-A364-6103D69EF414}" type="presOf" srcId="{AE6A59D9-7DCC-4140-A373-B684AA9F641C}" destId="{7ACD7B66-28A2-4FED-819F-93ED5ECF140F}" srcOrd="0" destOrd="0" presId="urn:microsoft.com/office/officeart/2016/7/layout/BasicProcessNew"/>
    <dgm:cxn modelId="{6DD59C63-E399-408B-8FAE-9A15A57169EF}" type="presOf" srcId="{58BF5146-E620-4C6E-93BA-549725A55B85}" destId="{15671AC0-99D0-4937-9F44-7DC4F6CCACAB}" srcOrd="0" destOrd="0" presId="urn:microsoft.com/office/officeart/2016/7/layout/BasicProcessNew"/>
    <dgm:cxn modelId="{59E6CE56-A120-42E2-8D34-A77199383054}" srcId="{7886234C-77B7-46A3-85A2-686F761DE5C2}" destId="{AE6A59D9-7DCC-4140-A373-B684AA9F641C}" srcOrd="0" destOrd="0" parTransId="{0C3FFC17-F072-4A65-8E5B-12DBD2059FFA}" sibTransId="{36B1C3EB-FB54-45FA-8374-A04A47C359EE}"/>
    <dgm:cxn modelId="{A5FA357A-C8BF-4436-9E17-F9076A473938}" type="presOf" srcId="{36B1C3EB-FB54-45FA-8374-A04A47C359EE}" destId="{D6306F2E-E580-4A80-8D68-3033EEF64552}" srcOrd="0" destOrd="0" presId="urn:microsoft.com/office/officeart/2016/7/layout/BasicProcessNew"/>
    <dgm:cxn modelId="{F456B59E-ECDA-4766-A446-8ECE152A09BB}" type="presOf" srcId="{A4CDA884-6A68-4562-A475-96104D006CCB}" destId="{F846259A-B4CF-4F61-B982-6A53E4F82B02}" srcOrd="0" destOrd="0" presId="urn:microsoft.com/office/officeart/2016/7/layout/BasicProcessNew"/>
    <dgm:cxn modelId="{2A946AAB-79EA-4670-8489-4E4F990BB947}" type="presOf" srcId="{EC81B0AC-A406-4D83-9A55-9C2F7B1973B7}" destId="{15671AC0-99D0-4937-9F44-7DC4F6CCACAB}" srcOrd="0" destOrd="1" presId="urn:microsoft.com/office/officeart/2016/7/layout/BasicProcessNew"/>
    <dgm:cxn modelId="{015687F1-B4F8-483E-A200-1ECC9B1A36EA}" type="presParOf" srcId="{91F96E97-D0CC-42FE-8588-FFF93E7B6DA8}" destId="{7ACD7B66-28A2-4FED-819F-93ED5ECF140F}" srcOrd="0" destOrd="0" presId="urn:microsoft.com/office/officeart/2016/7/layout/BasicProcessNew"/>
    <dgm:cxn modelId="{178D01B5-DB9A-456E-B276-A078AB6F8AC8}" type="presParOf" srcId="{91F96E97-D0CC-42FE-8588-FFF93E7B6DA8}" destId="{8CABA576-BA85-469A-8653-9B5B2A3DA845}" srcOrd="1" destOrd="0" presId="urn:microsoft.com/office/officeart/2016/7/layout/BasicProcessNew"/>
    <dgm:cxn modelId="{7C683C58-1769-42AB-939D-61396C0A1EAC}" type="presParOf" srcId="{91F96E97-D0CC-42FE-8588-FFF93E7B6DA8}" destId="{D6306F2E-E580-4A80-8D68-3033EEF64552}" srcOrd="2" destOrd="0" presId="urn:microsoft.com/office/officeart/2016/7/layout/BasicProcessNew"/>
    <dgm:cxn modelId="{6C8B5802-B8AD-4E5C-939D-5AAD6DBD3C8C}" type="presParOf" srcId="{91F96E97-D0CC-42FE-8588-FFF93E7B6DA8}" destId="{6FFAC304-EEBC-4D44-BC21-89BDE7C82C2C}" srcOrd="3" destOrd="0" presId="urn:microsoft.com/office/officeart/2016/7/layout/BasicProcessNew"/>
    <dgm:cxn modelId="{D30B7AE5-1833-4C97-8A43-9AC78487A318}" type="presParOf" srcId="{91F96E97-D0CC-42FE-8588-FFF93E7B6DA8}" destId="{F846259A-B4CF-4F61-B982-6A53E4F82B02}" srcOrd="4" destOrd="0" presId="urn:microsoft.com/office/officeart/2016/7/layout/BasicProcessNew"/>
    <dgm:cxn modelId="{17431C43-2193-4E29-B388-5C09CADF41DA}" type="presParOf" srcId="{91F96E97-D0CC-42FE-8588-FFF93E7B6DA8}" destId="{714E48E6-6EF2-48F9-AB66-AAFB72E383EC}" srcOrd="5" destOrd="0" presId="urn:microsoft.com/office/officeart/2016/7/layout/BasicProcessNew"/>
    <dgm:cxn modelId="{DABDAC25-9297-4256-ADF7-30000D8DEA6F}" type="presParOf" srcId="{91F96E97-D0CC-42FE-8588-FFF93E7B6DA8}" destId="{6E98D6F1-CBA2-463A-810A-C4B185FC83E6}" srcOrd="6" destOrd="0" presId="urn:microsoft.com/office/officeart/2016/7/layout/BasicProcessNew"/>
    <dgm:cxn modelId="{EB93F6BA-F0A7-4D25-ACC6-1EFDFAD54A32}" type="presParOf" srcId="{91F96E97-D0CC-42FE-8588-FFF93E7B6DA8}" destId="{DFD5A5E3-2E5F-40BF-A2FA-A00F7501AF5C}" srcOrd="7" destOrd="0" presId="urn:microsoft.com/office/officeart/2016/7/layout/BasicProcessNew"/>
    <dgm:cxn modelId="{9D720593-9A83-48C6-98B3-6DF34902E587}" type="presParOf" srcId="{91F96E97-D0CC-42FE-8588-FFF93E7B6DA8}" destId="{15671AC0-99D0-4937-9F44-7DC4F6CCACAB}" srcOrd="8"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AA1C126-148D-4C13-9176-BE5BBF5BDD6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51085AF-A69B-4B0D-9C45-B3AED7AEA24E}">
      <dgm:prSet/>
      <dgm:spPr/>
      <dgm:t>
        <a:bodyPr/>
        <a:lstStyle/>
        <a:p>
          <a:pPr>
            <a:lnSpc>
              <a:spcPct val="100000"/>
            </a:lnSpc>
          </a:pPr>
          <a:r>
            <a:rPr lang="es-MX"/>
            <a:t>LOS GERENTES REQUIEREN </a:t>
          </a:r>
          <a:r>
            <a:rPr lang="es-MX" b="1"/>
            <a:t>INFORMACIÓN ADECUADA </a:t>
          </a:r>
          <a:r>
            <a:rPr lang="es-MX"/>
            <a:t>EN EL MOMENTO CORRECTO Y EN LA CANTIDAD APROPIADA PARA VIGILAR Y MEDIR LAS ACTIVIDADES Y EL DESEMPEÑO ORGANIZACIONAL. </a:t>
          </a:r>
          <a:endParaRPr lang="en-US"/>
        </a:p>
      </dgm:t>
    </dgm:pt>
    <dgm:pt modelId="{92856AB6-58C1-4387-9F2E-11DDDF11C780}" type="parTrans" cxnId="{244FDDAA-9C98-48B1-85D6-9BAF66607A67}">
      <dgm:prSet/>
      <dgm:spPr/>
      <dgm:t>
        <a:bodyPr/>
        <a:lstStyle/>
        <a:p>
          <a:endParaRPr lang="en-US"/>
        </a:p>
      </dgm:t>
    </dgm:pt>
    <dgm:pt modelId="{4DE83A58-6FEE-49EE-B5EF-D72C30E31D71}" type="sibTrans" cxnId="{244FDDAA-9C98-48B1-85D6-9BAF66607A67}">
      <dgm:prSet/>
      <dgm:spPr/>
      <dgm:t>
        <a:bodyPr/>
        <a:lstStyle/>
        <a:p>
          <a:endParaRPr lang="en-US"/>
        </a:p>
      </dgm:t>
    </dgm:pt>
    <dgm:pt modelId="{59195A9A-3C58-4F84-83A0-6325FDA97C19}">
      <dgm:prSet/>
      <dgm:spPr/>
      <dgm:t>
        <a:bodyPr/>
        <a:lstStyle/>
        <a:p>
          <a:pPr>
            <a:lnSpc>
              <a:spcPct val="100000"/>
            </a:lnSpc>
          </a:pPr>
          <a:r>
            <a:rPr lang="es-MX"/>
            <a:t>LOS </a:t>
          </a:r>
          <a:r>
            <a:rPr lang="es-MX" b="1"/>
            <a:t>SISTEMAS DE ADMINISTRACIÓN DE INFORMACIÓN </a:t>
          </a:r>
          <a:r>
            <a:rPr lang="es-MX"/>
            <a:t>(SAI) SON MÉTODOS UTILIZADOS PARA PROPORCIONAR A LOS GERENTES LA INFORMACIÓN QUE NECESITAN DE MANERA HABITUAL, PUEDEN SER MANUALES O COMPUTARIZADOS. SE ENFOCAN ESPECÍFICAMENTE EN PROPORCIONAR A LOS GERENTES INFORMACIÓN (DATOS PROCESADOS Y ANALIZADOS) Y NO SÓLO DATOS (HECHOS CRUDOS, SIN ANALIZAR).</a:t>
          </a:r>
          <a:endParaRPr lang="en-US"/>
        </a:p>
      </dgm:t>
    </dgm:pt>
    <dgm:pt modelId="{BFF644AE-E8AD-4198-AF1B-29DB9D7110E7}" type="parTrans" cxnId="{372EE367-11E2-4408-80BA-D3C6521F4084}">
      <dgm:prSet/>
      <dgm:spPr/>
      <dgm:t>
        <a:bodyPr/>
        <a:lstStyle/>
        <a:p>
          <a:endParaRPr lang="en-US"/>
        </a:p>
      </dgm:t>
    </dgm:pt>
    <dgm:pt modelId="{C1F6D67C-548F-4D17-A567-388D37D3335F}" type="sibTrans" cxnId="{372EE367-11E2-4408-80BA-D3C6521F4084}">
      <dgm:prSet/>
      <dgm:spPr/>
      <dgm:t>
        <a:bodyPr/>
        <a:lstStyle/>
        <a:p>
          <a:endParaRPr lang="en-US"/>
        </a:p>
      </dgm:t>
    </dgm:pt>
    <dgm:pt modelId="{FA4F3D1C-F8CD-4055-8A0B-2F9B67C22C95}">
      <dgm:prSet/>
      <dgm:spPr/>
      <dgm:t>
        <a:bodyPr/>
        <a:lstStyle/>
        <a:p>
          <a:pPr>
            <a:lnSpc>
              <a:spcPct val="100000"/>
            </a:lnSpc>
          </a:pPr>
          <a:r>
            <a:rPr lang="es-MX" b="1" u="sng"/>
            <a:t>EL CONTROL DE LA INFORMACIÓN</a:t>
          </a:r>
          <a:r>
            <a:rPr lang="es-MX"/>
            <a:t>:  PUEDEN IR DESDE LA ENCRIPTACIÓN DE DATOS O EL USO DE SISTEMAS DE FIREWALL HASTA EL RESPALDO DE DATOS Y OTRAS TÉCNICAS SIMILARES. LOS CONTROLES DE INFORMACIÓN DEBEN SOMETERSE A REVISIONES REGULARES.</a:t>
          </a:r>
          <a:endParaRPr lang="en-US"/>
        </a:p>
      </dgm:t>
    </dgm:pt>
    <dgm:pt modelId="{C7419E63-50FB-413E-A46E-D2CCED5864B8}" type="parTrans" cxnId="{457257A9-9329-417B-B661-C8E1884A4C34}">
      <dgm:prSet/>
      <dgm:spPr/>
      <dgm:t>
        <a:bodyPr/>
        <a:lstStyle/>
        <a:p>
          <a:endParaRPr lang="en-US"/>
        </a:p>
      </dgm:t>
    </dgm:pt>
    <dgm:pt modelId="{299D598A-5CC3-4817-B0EF-25B5503C3DB9}" type="sibTrans" cxnId="{457257A9-9329-417B-B661-C8E1884A4C34}">
      <dgm:prSet/>
      <dgm:spPr/>
      <dgm:t>
        <a:bodyPr/>
        <a:lstStyle/>
        <a:p>
          <a:endParaRPr lang="en-US"/>
        </a:p>
      </dgm:t>
    </dgm:pt>
    <dgm:pt modelId="{7069B6F9-9F08-4C34-922C-E2477DD3D3E3}" type="pres">
      <dgm:prSet presAssocID="{2AA1C126-148D-4C13-9176-BE5BBF5BDD63}" presName="root" presStyleCnt="0">
        <dgm:presLayoutVars>
          <dgm:dir/>
          <dgm:resizeHandles val="exact"/>
        </dgm:presLayoutVars>
      </dgm:prSet>
      <dgm:spPr/>
    </dgm:pt>
    <dgm:pt modelId="{B8DBDEDA-F11A-4821-B61B-06E75F641DCD}" type="pres">
      <dgm:prSet presAssocID="{351085AF-A69B-4B0D-9C45-B3AED7AEA24E}" presName="compNode" presStyleCnt="0"/>
      <dgm:spPr/>
    </dgm:pt>
    <dgm:pt modelId="{06658D7F-6113-4A90-8CD6-304AC80A6ECB}" type="pres">
      <dgm:prSet presAssocID="{351085AF-A69B-4B0D-9C45-B3AED7AEA24E}" presName="bgRect" presStyleLbl="bgShp" presStyleIdx="0" presStyleCnt="3"/>
      <dgm:spPr/>
    </dgm:pt>
    <dgm:pt modelId="{BD51D98D-7699-4653-8BCB-64651D376F7A}" type="pres">
      <dgm:prSet presAssocID="{351085AF-A69B-4B0D-9C45-B3AED7AEA24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ca de verificación"/>
        </a:ext>
      </dgm:extLst>
    </dgm:pt>
    <dgm:pt modelId="{55DF21CB-A6E6-44FF-9EA8-96F335B1B746}" type="pres">
      <dgm:prSet presAssocID="{351085AF-A69B-4B0D-9C45-B3AED7AEA24E}" presName="spaceRect" presStyleCnt="0"/>
      <dgm:spPr/>
    </dgm:pt>
    <dgm:pt modelId="{1050C773-C5AD-4F16-AD34-28C1A576ABBE}" type="pres">
      <dgm:prSet presAssocID="{351085AF-A69B-4B0D-9C45-B3AED7AEA24E}" presName="parTx" presStyleLbl="revTx" presStyleIdx="0" presStyleCnt="3">
        <dgm:presLayoutVars>
          <dgm:chMax val="0"/>
          <dgm:chPref val="0"/>
        </dgm:presLayoutVars>
      </dgm:prSet>
      <dgm:spPr/>
    </dgm:pt>
    <dgm:pt modelId="{CE542002-AD9C-42EE-9122-F87B68C9D0D2}" type="pres">
      <dgm:prSet presAssocID="{4DE83A58-6FEE-49EE-B5EF-D72C30E31D71}" presName="sibTrans" presStyleCnt="0"/>
      <dgm:spPr/>
    </dgm:pt>
    <dgm:pt modelId="{67CE6A69-4E93-474B-A31F-DB11CFF80006}" type="pres">
      <dgm:prSet presAssocID="{59195A9A-3C58-4F84-83A0-6325FDA97C19}" presName="compNode" presStyleCnt="0"/>
      <dgm:spPr/>
    </dgm:pt>
    <dgm:pt modelId="{D959E32D-E011-4F87-892A-2FA682D90A7F}" type="pres">
      <dgm:prSet presAssocID="{59195A9A-3C58-4F84-83A0-6325FDA97C19}" presName="bgRect" presStyleLbl="bgShp" presStyleIdx="1" presStyleCnt="3"/>
      <dgm:spPr/>
    </dgm:pt>
    <dgm:pt modelId="{14560839-A635-48A3-AA66-CA6CD46EE72F}" type="pres">
      <dgm:prSet presAssocID="{59195A9A-3C58-4F84-83A0-6325FDA97C1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erarquía"/>
        </a:ext>
      </dgm:extLst>
    </dgm:pt>
    <dgm:pt modelId="{4980F09B-91D6-4111-8014-4A9D440D0D3F}" type="pres">
      <dgm:prSet presAssocID="{59195A9A-3C58-4F84-83A0-6325FDA97C19}" presName="spaceRect" presStyleCnt="0"/>
      <dgm:spPr/>
    </dgm:pt>
    <dgm:pt modelId="{D6C6189E-1959-4184-A049-CE38787B384F}" type="pres">
      <dgm:prSet presAssocID="{59195A9A-3C58-4F84-83A0-6325FDA97C19}" presName="parTx" presStyleLbl="revTx" presStyleIdx="1" presStyleCnt="3">
        <dgm:presLayoutVars>
          <dgm:chMax val="0"/>
          <dgm:chPref val="0"/>
        </dgm:presLayoutVars>
      </dgm:prSet>
      <dgm:spPr/>
    </dgm:pt>
    <dgm:pt modelId="{6CABEEB6-2255-44E0-8C1F-A28DD90A2F47}" type="pres">
      <dgm:prSet presAssocID="{C1F6D67C-548F-4D17-A567-388D37D3335F}" presName="sibTrans" presStyleCnt="0"/>
      <dgm:spPr/>
    </dgm:pt>
    <dgm:pt modelId="{CDD52741-D77D-4E2F-BAC9-C8FEE7E9EBD5}" type="pres">
      <dgm:prSet presAssocID="{FA4F3D1C-F8CD-4055-8A0B-2F9B67C22C95}" presName="compNode" presStyleCnt="0"/>
      <dgm:spPr/>
    </dgm:pt>
    <dgm:pt modelId="{76882081-8444-4286-9928-678CFD770269}" type="pres">
      <dgm:prSet presAssocID="{FA4F3D1C-F8CD-4055-8A0B-2F9B67C22C95}" presName="bgRect" presStyleLbl="bgShp" presStyleIdx="2" presStyleCnt="3"/>
      <dgm:spPr/>
    </dgm:pt>
    <dgm:pt modelId="{54CB502A-1C44-49E2-A739-E6AAFDC37C19}" type="pres">
      <dgm:prSet presAssocID="{FA4F3D1C-F8CD-4055-8A0B-2F9B67C22C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loquear"/>
        </a:ext>
      </dgm:extLst>
    </dgm:pt>
    <dgm:pt modelId="{D90B654F-C114-4595-8F55-655F8626CE2F}" type="pres">
      <dgm:prSet presAssocID="{FA4F3D1C-F8CD-4055-8A0B-2F9B67C22C95}" presName="spaceRect" presStyleCnt="0"/>
      <dgm:spPr/>
    </dgm:pt>
    <dgm:pt modelId="{C21B3F75-45A2-4AFF-A0C9-33FB0952AF0B}" type="pres">
      <dgm:prSet presAssocID="{FA4F3D1C-F8CD-4055-8A0B-2F9B67C22C95}" presName="parTx" presStyleLbl="revTx" presStyleIdx="2" presStyleCnt="3">
        <dgm:presLayoutVars>
          <dgm:chMax val="0"/>
          <dgm:chPref val="0"/>
        </dgm:presLayoutVars>
      </dgm:prSet>
      <dgm:spPr/>
    </dgm:pt>
  </dgm:ptLst>
  <dgm:cxnLst>
    <dgm:cxn modelId="{372EE367-11E2-4408-80BA-D3C6521F4084}" srcId="{2AA1C126-148D-4C13-9176-BE5BBF5BDD63}" destId="{59195A9A-3C58-4F84-83A0-6325FDA97C19}" srcOrd="1" destOrd="0" parTransId="{BFF644AE-E8AD-4198-AF1B-29DB9D7110E7}" sibTransId="{C1F6D67C-548F-4D17-A567-388D37D3335F}"/>
    <dgm:cxn modelId="{490A1153-1FD5-4246-99AF-CFFD04FCB80A}" type="presOf" srcId="{59195A9A-3C58-4F84-83A0-6325FDA97C19}" destId="{D6C6189E-1959-4184-A049-CE38787B384F}" srcOrd="0" destOrd="0" presId="urn:microsoft.com/office/officeart/2018/2/layout/IconVerticalSolidList"/>
    <dgm:cxn modelId="{8A2A9C90-CE01-4F61-8469-6E63A545AE5E}" type="presOf" srcId="{2AA1C126-148D-4C13-9176-BE5BBF5BDD63}" destId="{7069B6F9-9F08-4C34-922C-E2477DD3D3E3}" srcOrd="0" destOrd="0" presId="urn:microsoft.com/office/officeart/2018/2/layout/IconVerticalSolidList"/>
    <dgm:cxn modelId="{457257A9-9329-417B-B661-C8E1884A4C34}" srcId="{2AA1C126-148D-4C13-9176-BE5BBF5BDD63}" destId="{FA4F3D1C-F8CD-4055-8A0B-2F9B67C22C95}" srcOrd="2" destOrd="0" parTransId="{C7419E63-50FB-413E-A46E-D2CCED5864B8}" sibTransId="{299D598A-5CC3-4817-B0EF-25B5503C3DB9}"/>
    <dgm:cxn modelId="{244FDDAA-9C98-48B1-85D6-9BAF66607A67}" srcId="{2AA1C126-148D-4C13-9176-BE5BBF5BDD63}" destId="{351085AF-A69B-4B0D-9C45-B3AED7AEA24E}" srcOrd="0" destOrd="0" parTransId="{92856AB6-58C1-4387-9F2E-11DDDF11C780}" sibTransId="{4DE83A58-6FEE-49EE-B5EF-D72C30E31D71}"/>
    <dgm:cxn modelId="{749315AE-20F9-4ECC-ABE3-75C0D28D9ED7}" type="presOf" srcId="{351085AF-A69B-4B0D-9C45-B3AED7AEA24E}" destId="{1050C773-C5AD-4F16-AD34-28C1A576ABBE}" srcOrd="0" destOrd="0" presId="urn:microsoft.com/office/officeart/2018/2/layout/IconVerticalSolidList"/>
    <dgm:cxn modelId="{920A24AE-6FB9-4BA5-8F8C-85FA56306082}" type="presOf" srcId="{FA4F3D1C-F8CD-4055-8A0B-2F9B67C22C95}" destId="{C21B3F75-45A2-4AFF-A0C9-33FB0952AF0B}" srcOrd="0" destOrd="0" presId="urn:microsoft.com/office/officeart/2018/2/layout/IconVerticalSolidList"/>
    <dgm:cxn modelId="{2ADDF633-4AF9-4871-AF0F-F906988E67E6}" type="presParOf" srcId="{7069B6F9-9F08-4C34-922C-E2477DD3D3E3}" destId="{B8DBDEDA-F11A-4821-B61B-06E75F641DCD}" srcOrd="0" destOrd="0" presId="urn:microsoft.com/office/officeart/2018/2/layout/IconVerticalSolidList"/>
    <dgm:cxn modelId="{9E747431-5C4C-4059-A46B-D2A11C6D2C3F}" type="presParOf" srcId="{B8DBDEDA-F11A-4821-B61B-06E75F641DCD}" destId="{06658D7F-6113-4A90-8CD6-304AC80A6ECB}" srcOrd="0" destOrd="0" presId="urn:microsoft.com/office/officeart/2018/2/layout/IconVerticalSolidList"/>
    <dgm:cxn modelId="{859B6607-A018-43B1-8560-DCAEAA5B799A}" type="presParOf" srcId="{B8DBDEDA-F11A-4821-B61B-06E75F641DCD}" destId="{BD51D98D-7699-4653-8BCB-64651D376F7A}" srcOrd="1" destOrd="0" presId="urn:microsoft.com/office/officeart/2018/2/layout/IconVerticalSolidList"/>
    <dgm:cxn modelId="{E16D2D11-906B-4E2C-9551-E6938210B574}" type="presParOf" srcId="{B8DBDEDA-F11A-4821-B61B-06E75F641DCD}" destId="{55DF21CB-A6E6-44FF-9EA8-96F335B1B746}" srcOrd="2" destOrd="0" presId="urn:microsoft.com/office/officeart/2018/2/layout/IconVerticalSolidList"/>
    <dgm:cxn modelId="{EFA5AD6F-3D8B-4CE5-A88F-A4179F03C443}" type="presParOf" srcId="{B8DBDEDA-F11A-4821-B61B-06E75F641DCD}" destId="{1050C773-C5AD-4F16-AD34-28C1A576ABBE}" srcOrd="3" destOrd="0" presId="urn:microsoft.com/office/officeart/2018/2/layout/IconVerticalSolidList"/>
    <dgm:cxn modelId="{4793C7EE-B416-4621-B9CB-D5C007F1AF6E}" type="presParOf" srcId="{7069B6F9-9F08-4C34-922C-E2477DD3D3E3}" destId="{CE542002-AD9C-42EE-9122-F87B68C9D0D2}" srcOrd="1" destOrd="0" presId="urn:microsoft.com/office/officeart/2018/2/layout/IconVerticalSolidList"/>
    <dgm:cxn modelId="{D194E69E-A98A-4734-B4D0-D5236937519B}" type="presParOf" srcId="{7069B6F9-9F08-4C34-922C-E2477DD3D3E3}" destId="{67CE6A69-4E93-474B-A31F-DB11CFF80006}" srcOrd="2" destOrd="0" presId="urn:microsoft.com/office/officeart/2018/2/layout/IconVerticalSolidList"/>
    <dgm:cxn modelId="{1D0019B4-264E-41F3-B57C-2C4C9D0714AE}" type="presParOf" srcId="{67CE6A69-4E93-474B-A31F-DB11CFF80006}" destId="{D959E32D-E011-4F87-892A-2FA682D90A7F}" srcOrd="0" destOrd="0" presId="urn:microsoft.com/office/officeart/2018/2/layout/IconVerticalSolidList"/>
    <dgm:cxn modelId="{75F0B5A1-E9CF-4CF7-B22B-587C01CFAFE3}" type="presParOf" srcId="{67CE6A69-4E93-474B-A31F-DB11CFF80006}" destId="{14560839-A635-48A3-AA66-CA6CD46EE72F}" srcOrd="1" destOrd="0" presId="urn:microsoft.com/office/officeart/2018/2/layout/IconVerticalSolidList"/>
    <dgm:cxn modelId="{D0FA4FBB-81C6-4AAD-94EC-E7E872C8F23E}" type="presParOf" srcId="{67CE6A69-4E93-474B-A31F-DB11CFF80006}" destId="{4980F09B-91D6-4111-8014-4A9D440D0D3F}" srcOrd="2" destOrd="0" presId="urn:microsoft.com/office/officeart/2018/2/layout/IconVerticalSolidList"/>
    <dgm:cxn modelId="{C08FBDD8-A90D-4A3D-8637-165CF1885B19}" type="presParOf" srcId="{67CE6A69-4E93-474B-A31F-DB11CFF80006}" destId="{D6C6189E-1959-4184-A049-CE38787B384F}" srcOrd="3" destOrd="0" presId="urn:microsoft.com/office/officeart/2018/2/layout/IconVerticalSolidList"/>
    <dgm:cxn modelId="{6FF648B0-2A69-43BA-A490-E74237D8C1CA}" type="presParOf" srcId="{7069B6F9-9F08-4C34-922C-E2477DD3D3E3}" destId="{6CABEEB6-2255-44E0-8C1F-A28DD90A2F47}" srcOrd="3" destOrd="0" presId="urn:microsoft.com/office/officeart/2018/2/layout/IconVerticalSolidList"/>
    <dgm:cxn modelId="{C0637FB0-B787-4BBE-8457-8DB7BE6678BB}" type="presParOf" srcId="{7069B6F9-9F08-4C34-922C-E2477DD3D3E3}" destId="{CDD52741-D77D-4E2F-BAC9-C8FEE7E9EBD5}" srcOrd="4" destOrd="0" presId="urn:microsoft.com/office/officeart/2018/2/layout/IconVerticalSolidList"/>
    <dgm:cxn modelId="{CC81EC9E-78AC-40B0-8783-4B4B6F055541}" type="presParOf" srcId="{CDD52741-D77D-4E2F-BAC9-C8FEE7E9EBD5}" destId="{76882081-8444-4286-9928-678CFD770269}" srcOrd="0" destOrd="0" presId="urn:microsoft.com/office/officeart/2018/2/layout/IconVerticalSolidList"/>
    <dgm:cxn modelId="{3C706766-F5BF-4A9E-BAF1-77BB93E2E49A}" type="presParOf" srcId="{CDD52741-D77D-4E2F-BAC9-C8FEE7E9EBD5}" destId="{54CB502A-1C44-49E2-A739-E6AAFDC37C19}" srcOrd="1" destOrd="0" presId="urn:microsoft.com/office/officeart/2018/2/layout/IconVerticalSolidList"/>
    <dgm:cxn modelId="{914D14B2-2292-42FB-B999-5B2429B1BE78}" type="presParOf" srcId="{CDD52741-D77D-4E2F-BAC9-C8FEE7E9EBD5}" destId="{D90B654F-C114-4595-8F55-655F8626CE2F}" srcOrd="2" destOrd="0" presId="urn:microsoft.com/office/officeart/2018/2/layout/IconVerticalSolidList"/>
    <dgm:cxn modelId="{B1BF47DF-A37A-43CC-904C-822D517A4845}" type="presParOf" srcId="{CDD52741-D77D-4E2F-BAC9-C8FEE7E9EBD5}" destId="{C21B3F75-45A2-4AFF-A0C9-33FB0952AF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A705893-3A82-42B5-AD97-C81EA7E10DC6}" type="doc">
      <dgm:prSet loTypeId="urn:microsoft.com/office/officeart/2005/8/layout/vList2" loCatId="list" qsTypeId="urn:microsoft.com/office/officeart/2005/8/quickstyle/simple1" qsCatId="simple" csTypeId="urn:microsoft.com/office/officeart/2005/8/colors/accent4_3" csCatId="accent4"/>
      <dgm:spPr/>
      <dgm:t>
        <a:bodyPr/>
        <a:lstStyle/>
        <a:p>
          <a:endParaRPr lang="en-US"/>
        </a:p>
      </dgm:t>
    </dgm:pt>
    <dgm:pt modelId="{0ADDE98A-3140-436E-9A8B-14314C54082E}">
      <dgm:prSet/>
      <dgm:spPr/>
      <dgm:t>
        <a:bodyPr/>
        <a:lstStyle/>
        <a:p>
          <a:r>
            <a:rPr lang="es-MX"/>
            <a:t>EN UNA CORPORACIÓN GLOBAL SUELEN BASARSE EN EXTENSOS REPORTES FORMALES PARA EJERCER CONTROL.</a:t>
          </a:r>
          <a:endParaRPr lang="en-US"/>
        </a:p>
      </dgm:t>
    </dgm:pt>
    <dgm:pt modelId="{C8EB0672-423C-4F82-A08A-7FA015D0138A}" type="parTrans" cxnId="{AB8FBFE8-66B2-487A-9E7C-CE26D18DB869}">
      <dgm:prSet/>
      <dgm:spPr/>
      <dgm:t>
        <a:bodyPr/>
        <a:lstStyle/>
        <a:p>
          <a:endParaRPr lang="en-US"/>
        </a:p>
      </dgm:t>
    </dgm:pt>
    <dgm:pt modelId="{6992AE55-8F90-4ED8-ACED-D881DB58BAF0}" type="sibTrans" cxnId="{AB8FBFE8-66B2-487A-9E7C-CE26D18DB869}">
      <dgm:prSet/>
      <dgm:spPr/>
      <dgm:t>
        <a:bodyPr/>
        <a:lstStyle/>
        <a:p>
          <a:endParaRPr lang="en-US"/>
        </a:p>
      </dgm:t>
    </dgm:pt>
    <dgm:pt modelId="{DA690D32-4B14-48D1-BA10-510C13C47DB7}">
      <dgm:prSet/>
      <dgm:spPr/>
      <dgm:t>
        <a:bodyPr/>
        <a:lstStyle/>
        <a:p>
          <a:r>
            <a:rPr lang="es-MX"/>
            <a:t>LOS GERENTES DE NACIONES EN DONDE LA TECNOLOGÍA ES MÁS AVANZADA SUELEN EMPLEAN DISPOSITIVOS DE CONTROL INDIRECTO </a:t>
          </a:r>
          <a:endParaRPr lang="en-US"/>
        </a:p>
      </dgm:t>
    </dgm:pt>
    <dgm:pt modelId="{9DA21FCC-2DE4-4FA0-A110-F6ED2BA048BD}" type="parTrans" cxnId="{70AABA8B-9BB3-4A24-8511-597E42D5DB46}">
      <dgm:prSet/>
      <dgm:spPr/>
      <dgm:t>
        <a:bodyPr/>
        <a:lstStyle/>
        <a:p>
          <a:endParaRPr lang="en-US"/>
        </a:p>
      </dgm:t>
    </dgm:pt>
    <dgm:pt modelId="{F1D19596-F8A6-4C87-9887-01E1D5336D94}" type="sibTrans" cxnId="{70AABA8B-9BB3-4A24-8511-597E42D5DB46}">
      <dgm:prSet/>
      <dgm:spPr/>
      <dgm:t>
        <a:bodyPr/>
        <a:lstStyle/>
        <a:p>
          <a:endParaRPr lang="en-US"/>
        </a:p>
      </dgm:t>
    </dgm:pt>
    <dgm:pt modelId="{D8790AB5-7619-4E9D-8FD2-0884BF2A402C}">
      <dgm:prSet/>
      <dgm:spPr/>
      <dgm:t>
        <a:bodyPr/>
        <a:lstStyle/>
        <a:p>
          <a:r>
            <a:rPr lang="es-MX"/>
            <a:t>LOS GERENTES QUE TRABAJAN EN UNA NACIÓN EXTRANJERA NECESITAN ESTAR AL TANTO DE LAS RESTRICCIONES EXISTENTES PARA INVESTIGAR LAS QUEJAS Y LAS ACCIONES CORRECTIVAS QUE PUEDEN PONER EN PRÁCTICA (SEGÚN LAS LEYES DE CADA PAÍS).</a:t>
          </a:r>
          <a:endParaRPr lang="en-US"/>
        </a:p>
      </dgm:t>
    </dgm:pt>
    <dgm:pt modelId="{6130B10D-EBD6-48E0-92E2-0D2AA2211B0B}" type="parTrans" cxnId="{2D127BAB-1729-449E-8D56-BBB88E3856BB}">
      <dgm:prSet/>
      <dgm:spPr/>
      <dgm:t>
        <a:bodyPr/>
        <a:lstStyle/>
        <a:p>
          <a:endParaRPr lang="en-US"/>
        </a:p>
      </dgm:t>
    </dgm:pt>
    <dgm:pt modelId="{D356D1E5-E424-4406-B501-93BF46742F6F}" type="sibTrans" cxnId="{2D127BAB-1729-449E-8D56-BBB88E3856BB}">
      <dgm:prSet/>
      <dgm:spPr/>
      <dgm:t>
        <a:bodyPr/>
        <a:lstStyle/>
        <a:p>
          <a:endParaRPr lang="en-US"/>
        </a:p>
      </dgm:t>
    </dgm:pt>
    <dgm:pt modelId="{1CB9DD6B-730B-47C8-8DC8-8A88CF0D5687}">
      <dgm:prSet/>
      <dgm:spPr/>
      <dgm:t>
        <a:bodyPr/>
        <a:lstStyle/>
        <a:p>
          <a:r>
            <a:rPr lang="es-MX"/>
            <a:t>UN DESAFÍO QUE ENFRENTAN LOS GERENTES GLOBALES AL RECABAR DATOS CON FINES DE MEDICIÓN Y COMPARACIÓN, ES LA POSIBILIDAD DE COMPARACIÓN. </a:t>
          </a:r>
          <a:endParaRPr lang="en-US"/>
        </a:p>
      </dgm:t>
    </dgm:pt>
    <dgm:pt modelId="{4D03A354-0CFB-4F66-A7C4-32F605B53A18}" type="parTrans" cxnId="{BEA34A8F-A8D1-442A-9D70-E7668ACBFAA2}">
      <dgm:prSet/>
      <dgm:spPr/>
      <dgm:t>
        <a:bodyPr/>
        <a:lstStyle/>
        <a:p>
          <a:endParaRPr lang="en-US"/>
        </a:p>
      </dgm:t>
    </dgm:pt>
    <dgm:pt modelId="{920E00F7-68BF-4CA3-8782-6A0862045D21}" type="sibTrans" cxnId="{BEA34A8F-A8D1-442A-9D70-E7668ACBFAA2}">
      <dgm:prSet/>
      <dgm:spPr/>
      <dgm:t>
        <a:bodyPr/>
        <a:lstStyle/>
        <a:p>
          <a:endParaRPr lang="en-US"/>
        </a:p>
      </dgm:t>
    </dgm:pt>
    <dgm:pt modelId="{23A16B58-CAC5-4960-BCDC-18524FD593BA}">
      <dgm:prSet/>
      <dgm:spPr/>
      <dgm:t>
        <a:bodyPr/>
        <a:lstStyle/>
        <a:p>
          <a:r>
            <a:rPr lang="es-MX"/>
            <a:t>LAS ORGANIZACIONES GLOBALES NECESITAN PONER EN PRÁCTICA CONTROLES QUE PROTEJAN A SUS EMPLEADOS Y DEMÁS ACTIVOS ANTE PROBLEMAS Y DESASTRES DE ALCANCE INTERNACIONAL.</a:t>
          </a:r>
          <a:endParaRPr lang="en-US"/>
        </a:p>
      </dgm:t>
    </dgm:pt>
    <dgm:pt modelId="{A46CF59B-BE20-4577-8D8D-CBF66E53027F}" type="parTrans" cxnId="{2C4222DA-BC0A-4900-9F0C-50832F90D76C}">
      <dgm:prSet/>
      <dgm:spPr/>
      <dgm:t>
        <a:bodyPr/>
        <a:lstStyle/>
        <a:p>
          <a:endParaRPr lang="en-US"/>
        </a:p>
      </dgm:t>
    </dgm:pt>
    <dgm:pt modelId="{A12BBDBC-3448-44BE-8F58-4A23AF7B8B20}" type="sibTrans" cxnId="{2C4222DA-BC0A-4900-9F0C-50832F90D76C}">
      <dgm:prSet/>
      <dgm:spPr/>
      <dgm:t>
        <a:bodyPr/>
        <a:lstStyle/>
        <a:p>
          <a:endParaRPr lang="en-US"/>
        </a:p>
      </dgm:t>
    </dgm:pt>
    <dgm:pt modelId="{FF88C87C-B5C7-488F-B34D-5C6D2C04119E}" type="pres">
      <dgm:prSet presAssocID="{AA705893-3A82-42B5-AD97-C81EA7E10DC6}" presName="linear" presStyleCnt="0">
        <dgm:presLayoutVars>
          <dgm:animLvl val="lvl"/>
          <dgm:resizeHandles val="exact"/>
        </dgm:presLayoutVars>
      </dgm:prSet>
      <dgm:spPr/>
    </dgm:pt>
    <dgm:pt modelId="{B0E7A3C4-10DC-464F-B6B1-E31E383E85E0}" type="pres">
      <dgm:prSet presAssocID="{0ADDE98A-3140-436E-9A8B-14314C54082E}" presName="parentText" presStyleLbl="node1" presStyleIdx="0" presStyleCnt="5">
        <dgm:presLayoutVars>
          <dgm:chMax val="0"/>
          <dgm:bulletEnabled val="1"/>
        </dgm:presLayoutVars>
      </dgm:prSet>
      <dgm:spPr/>
    </dgm:pt>
    <dgm:pt modelId="{77191591-0AB0-4B16-8180-D18AEB234F13}" type="pres">
      <dgm:prSet presAssocID="{6992AE55-8F90-4ED8-ACED-D881DB58BAF0}" presName="spacer" presStyleCnt="0"/>
      <dgm:spPr/>
    </dgm:pt>
    <dgm:pt modelId="{DA0475AE-65FC-4473-A8EF-1EEA26B4595B}" type="pres">
      <dgm:prSet presAssocID="{DA690D32-4B14-48D1-BA10-510C13C47DB7}" presName="parentText" presStyleLbl="node1" presStyleIdx="1" presStyleCnt="5">
        <dgm:presLayoutVars>
          <dgm:chMax val="0"/>
          <dgm:bulletEnabled val="1"/>
        </dgm:presLayoutVars>
      </dgm:prSet>
      <dgm:spPr/>
    </dgm:pt>
    <dgm:pt modelId="{250BEAB9-9DC5-426A-B1C4-048716A990F4}" type="pres">
      <dgm:prSet presAssocID="{F1D19596-F8A6-4C87-9887-01E1D5336D94}" presName="spacer" presStyleCnt="0"/>
      <dgm:spPr/>
    </dgm:pt>
    <dgm:pt modelId="{3F30EC14-9CCB-4B74-8165-26F7CD68C0E2}" type="pres">
      <dgm:prSet presAssocID="{D8790AB5-7619-4E9D-8FD2-0884BF2A402C}" presName="parentText" presStyleLbl="node1" presStyleIdx="2" presStyleCnt="5">
        <dgm:presLayoutVars>
          <dgm:chMax val="0"/>
          <dgm:bulletEnabled val="1"/>
        </dgm:presLayoutVars>
      </dgm:prSet>
      <dgm:spPr/>
    </dgm:pt>
    <dgm:pt modelId="{24007CA3-CE45-4908-9F37-606B44AB560D}" type="pres">
      <dgm:prSet presAssocID="{D356D1E5-E424-4406-B501-93BF46742F6F}" presName="spacer" presStyleCnt="0"/>
      <dgm:spPr/>
    </dgm:pt>
    <dgm:pt modelId="{F796F1E3-66AD-472F-9363-C9AEAD95CA3C}" type="pres">
      <dgm:prSet presAssocID="{1CB9DD6B-730B-47C8-8DC8-8A88CF0D5687}" presName="parentText" presStyleLbl="node1" presStyleIdx="3" presStyleCnt="5">
        <dgm:presLayoutVars>
          <dgm:chMax val="0"/>
          <dgm:bulletEnabled val="1"/>
        </dgm:presLayoutVars>
      </dgm:prSet>
      <dgm:spPr/>
    </dgm:pt>
    <dgm:pt modelId="{CC2699AF-5220-416E-91C7-51EB591E37CB}" type="pres">
      <dgm:prSet presAssocID="{920E00F7-68BF-4CA3-8782-6A0862045D21}" presName="spacer" presStyleCnt="0"/>
      <dgm:spPr/>
    </dgm:pt>
    <dgm:pt modelId="{9FD1FBE2-C873-4DE8-9FAE-05B56E167249}" type="pres">
      <dgm:prSet presAssocID="{23A16B58-CAC5-4960-BCDC-18524FD593BA}" presName="parentText" presStyleLbl="node1" presStyleIdx="4" presStyleCnt="5">
        <dgm:presLayoutVars>
          <dgm:chMax val="0"/>
          <dgm:bulletEnabled val="1"/>
        </dgm:presLayoutVars>
      </dgm:prSet>
      <dgm:spPr/>
    </dgm:pt>
  </dgm:ptLst>
  <dgm:cxnLst>
    <dgm:cxn modelId="{5C5EB088-78C8-4E2A-8C66-C3E6F450636D}" type="presOf" srcId="{1CB9DD6B-730B-47C8-8DC8-8A88CF0D5687}" destId="{F796F1E3-66AD-472F-9363-C9AEAD95CA3C}" srcOrd="0" destOrd="0" presId="urn:microsoft.com/office/officeart/2005/8/layout/vList2"/>
    <dgm:cxn modelId="{70AABA8B-9BB3-4A24-8511-597E42D5DB46}" srcId="{AA705893-3A82-42B5-AD97-C81EA7E10DC6}" destId="{DA690D32-4B14-48D1-BA10-510C13C47DB7}" srcOrd="1" destOrd="0" parTransId="{9DA21FCC-2DE4-4FA0-A110-F6ED2BA048BD}" sibTransId="{F1D19596-F8A6-4C87-9887-01E1D5336D94}"/>
    <dgm:cxn modelId="{BEA34A8F-A8D1-442A-9D70-E7668ACBFAA2}" srcId="{AA705893-3A82-42B5-AD97-C81EA7E10DC6}" destId="{1CB9DD6B-730B-47C8-8DC8-8A88CF0D5687}" srcOrd="3" destOrd="0" parTransId="{4D03A354-0CFB-4F66-A7C4-32F605B53A18}" sibTransId="{920E00F7-68BF-4CA3-8782-6A0862045D21}"/>
    <dgm:cxn modelId="{8D42959B-9EC5-4159-B8A1-214738EEC3DE}" type="presOf" srcId="{23A16B58-CAC5-4960-BCDC-18524FD593BA}" destId="{9FD1FBE2-C873-4DE8-9FAE-05B56E167249}" srcOrd="0" destOrd="0" presId="urn:microsoft.com/office/officeart/2005/8/layout/vList2"/>
    <dgm:cxn modelId="{940CE6A6-E40D-44BC-9991-D8859E5949B9}" type="presOf" srcId="{0ADDE98A-3140-436E-9A8B-14314C54082E}" destId="{B0E7A3C4-10DC-464F-B6B1-E31E383E85E0}" srcOrd="0" destOrd="0" presId="urn:microsoft.com/office/officeart/2005/8/layout/vList2"/>
    <dgm:cxn modelId="{2D127BAB-1729-449E-8D56-BBB88E3856BB}" srcId="{AA705893-3A82-42B5-AD97-C81EA7E10DC6}" destId="{D8790AB5-7619-4E9D-8FD2-0884BF2A402C}" srcOrd="2" destOrd="0" parTransId="{6130B10D-EBD6-48E0-92E2-0D2AA2211B0B}" sibTransId="{D356D1E5-E424-4406-B501-93BF46742F6F}"/>
    <dgm:cxn modelId="{839940D1-7CD3-47CC-A839-5903FAF5671B}" type="presOf" srcId="{AA705893-3A82-42B5-AD97-C81EA7E10DC6}" destId="{FF88C87C-B5C7-488F-B34D-5C6D2C04119E}" srcOrd="0" destOrd="0" presId="urn:microsoft.com/office/officeart/2005/8/layout/vList2"/>
    <dgm:cxn modelId="{2C4222DA-BC0A-4900-9F0C-50832F90D76C}" srcId="{AA705893-3A82-42B5-AD97-C81EA7E10DC6}" destId="{23A16B58-CAC5-4960-BCDC-18524FD593BA}" srcOrd="4" destOrd="0" parTransId="{A46CF59B-BE20-4577-8D8D-CBF66E53027F}" sibTransId="{A12BBDBC-3448-44BE-8F58-4A23AF7B8B20}"/>
    <dgm:cxn modelId="{3E702FE1-3981-4C23-9B18-E24B76066FA4}" type="presOf" srcId="{D8790AB5-7619-4E9D-8FD2-0884BF2A402C}" destId="{3F30EC14-9CCB-4B74-8165-26F7CD68C0E2}" srcOrd="0" destOrd="0" presId="urn:microsoft.com/office/officeart/2005/8/layout/vList2"/>
    <dgm:cxn modelId="{AB8FBFE8-66B2-487A-9E7C-CE26D18DB869}" srcId="{AA705893-3A82-42B5-AD97-C81EA7E10DC6}" destId="{0ADDE98A-3140-436E-9A8B-14314C54082E}" srcOrd="0" destOrd="0" parTransId="{C8EB0672-423C-4F82-A08A-7FA015D0138A}" sibTransId="{6992AE55-8F90-4ED8-ACED-D881DB58BAF0}"/>
    <dgm:cxn modelId="{A4115EF6-86F4-44FA-B51F-4208FF6B3B0B}" type="presOf" srcId="{DA690D32-4B14-48D1-BA10-510C13C47DB7}" destId="{DA0475AE-65FC-4473-A8EF-1EEA26B4595B}" srcOrd="0" destOrd="0" presId="urn:microsoft.com/office/officeart/2005/8/layout/vList2"/>
    <dgm:cxn modelId="{87A900D4-60A3-4460-A6D6-CE22B9E06EFC}" type="presParOf" srcId="{FF88C87C-B5C7-488F-B34D-5C6D2C04119E}" destId="{B0E7A3C4-10DC-464F-B6B1-E31E383E85E0}" srcOrd="0" destOrd="0" presId="urn:microsoft.com/office/officeart/2005/8/layout/vList2"/>
    <dgm:cxn modelId="{99F9F3E3-01FD-4F5B-B8DC-3BEC571F2BBC}" type="presParOf" srcId="{FF88C87C-B5C7-488F-B34D-5C6D2C04119E}" destId="{77191591-0AB0-4B16-8180-D18AEB234F13}" srcOrd="1" destOrd="0" presId="urn:microsoft.com/office/officeart/2005/8/layout/vList2"/>
    <dgm:cxn modelId="{398E27D8-6693-46AB-BD71-A5030E8C76A6}" type="presParOf" srcId="{FF88C87C-B5C7-488F-B34D-5C6D2C04119E}" destId="{DA0475AE-65FC-4473-A8EF-1EEA26B4595B}" srcOrd="2" destOrd="0" presId="urn:microsoft.com/office/officeart/2005/8/layout/vList2"/>
    <dgm:cxn modelId="{651D41C0-7E6B-4631-A105-C00C52752716}" type="presParOf" srcId="{FF88C87C-B5C7-488F-B34D-5C6D2C04119E}" destId="{250BEAB9-9DC5-426A-B1C4-048716A990F4}" srcOrd="3" destOrd="0" presId="urn:microsoft.com/office/officeart/2005/8/layout/vList2"/>
    <dgm:cxn modelId="{3FFE40A7-E6E8-4AE2-B62C-BAC833051A74}" type="presParOf" srcId="{FF88C87C-B5C7-488F-B34D-5C6D2C04119E}" destId="{3F30EC14-9CCB-4B74-8165-26F7CD68C0E2}" srcOrd="4" destOrd="0" presId="urn:microsoft.com/office/officeart/2005/8/layout/vList2"/>
    <dgm:cxn modelId="{7BE708A6-8421-4C76-982B-97663C605547}" type="presParOf" srcId="{FF88C87C-B5C7-488F-B34D-5C6D2C04119E}" destId="{24007CA3-CE45-4908-9F37-606B44AB560D}" srcOrd="5" destOrd="0" presId="urn:microsoft.com/office/officeart/2005/8/layout/vList2"/>
    <dgm:cxn modelId="{37DE6720-8E37-4D4A-AD10-6F68FD632BB0}" type="presParOf" srcId="{FF88C87C-B5C7-488F-B34D-5C6D2C04119E}" destId="{F796F1E3-66AD-472F-9363-C9AEAD95CA3C}" srcOrd="6" destOrd="0" presId="urn:microsoft.com/office/officeart/2005/8/layout/vList2"/>
    <dgm:cxn modelId="{40F42442-3A74-40EC-8CEE-216BD6484417}" type="presParOf" srcId="{FF88C87C-B5C7-488F-B34D-5C6D2C04119E}" destId="{CC2699AF-5220-416E-91C7-51EB591E37CB}" srcOrd="7" destOrd="0" presId="urn:microsoft.com/office/officeart/2005/8/layout/vList2"/>
    <dgm:cxn modelId="{84B9FEEE-5E6A-4A2E-BDC4-91EA15394C8F}" type="presParOf" srcId="{FF88C87C-B5C7-488F-B34D-5C6D2C04119E}" destId="{9FD1FBE2-C873-4DE8-9FAE-05B56E16724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98EB1B2-5E11-4E82-A053-909B8F793416}" type="doc">
      <dgm:prSet loTypeId="urn:microsoft.com/office/officeart/2005/8/layout/process4" loCatId="process" qsTypeId="urn:microsoft.com/office/officeart/2005/8/quickstyle/simple1" qsCatId="simple" csTypeId="urn:microsoft.com/office/officeart/2005/8/colors/accent0_3" csCatId="mainScheme"/>
      <dgm:spPr/>
      <dgm:t>
        <a:bodyPr/>
        <a:lstStyle/>
        <a:p>
          <a:endParaRPr lang="en-US"/>
        </a:p>
      </dgm:t>
    </dgm:pt>
    <dgm:pt modelId="{BF49125C-4DD6-4851-B4BB-AADC67AC8D29}">
      <dgm:prSet/>
      <dgm:spPr/>
      <dgm:t>
        <a:bodyPr/>
        <a:lstStyle/>
        <a:p>
          <a:r>
            <a:rPr lang="es-MX"/>
            <a:t>ES EL </a:t>
          </a:r>
          <a:r>
            <a:rPr lang="es-MX" b="1"/>
            <a:t>SISTEMA UTILIZADO</a:t>
          </a:r>
          <a:r>
            <a:rPr lang="es-MX"/>
            <a:t> PARA REGIR UNA CORPORACIÓN DE MANERA QUE LOS INTERESES DE SUS PROPIETARIOS ESTÉN PROTEGIDOS.</a:t>
          </a:r>
          <a:endParaRPr lang="en-US"/>
        </a:p>
      </dgm:t>
    </dgm:pt>
    <dgm:pt modelId="{6B02E02D-F3F3-42A7-8C84-5006CAC9F646}" type="parTrans" cxnId="{F5503A66-5F51-49CA-8D05-6748B2CD947A}">
      <dgm:prSet/>
      <dgm:spPr/>
      <dgm:t>
        <a:bodyPr/>
        <a:lstStyle/>
        <a:p>
          <a:endParaRPr lang="en-US"/>
        </a:p>
      </dgm:t>
    </dgm:pt>
    <dgm:pt modelId="{503B28DA-B106-405F-A155-09F60ADC6598}" type="sibTrans" cxnId="{F5503A66-5F51-49CA-8D05-6748B2CD947A}">
      <dgm:prSet/>
      <dgm:spPr/>
      <dgm:t>
        <a:bodyPr/>
        <a:lstStyle/>
        <a:p>
          <a:endParaRPr lang="en-US"/>
        </a:p>
      </dgm:t>
    </dgm:pt>
    <dgm:pt modelId="{D9ADE180-A10F-4796-AFB9-BFCCEAFE4FDB}">
      <dgm:prSet/>
      <dgm:spPr/>
      <dgm:t>
        <a:bodyPr/>
        <a:lstStyle/>
        <a:p>
          <a:r>
            <a:rPr lang="es-MX"/>
            <a:t>EL </a:t>
          </a:r>
          <a:r>
            <a:rPr lang="es-MX" b="1"/>
            <a:t>PROPÓSITO DE LOS CONSEJOS DIRECTIVOS </a:t>
          </a:r>
          <a:r>
            <a:rPr lang="es-MX"/>
            <a:t>ERA TENER UN GRUPO, INDEPENDIENTE DEL CUERPO ADMINISTRATIVO, ENCARGADO DE VIGILAR LOS INTERESES DE TODAS LAS PARTES INVOLUCRADAS CON LA EMPRESA QUE NO ESTUVIERAN IMPLICADAS EN EL MANEJO COTIDIANO DE LA ORGANIZACIÓN. ESTO NO SIEMPRE SE LOGRÓ. ESTE TIPO DE ARREGLO QUID PRO QUO SE HA MODIFICADO.</a:t>
          </a:r>
          <a:endParaRPr lang="en-US"/>
        </a:p>
      </dgm:t>
    </dgm:pt>
    <dgm:pt modelId="{113408F3-7984-4032-AFA6-60057FEA5256}" type="parTrans" cxnId="{BACB8740-4DA2-43A2-874A-9976048C196F}">
      <dgm:prSet/>
      <dgm:spPr/>
      <dgm:t>
        <a:bodyPr/>
        <a:lstStyle/>
        <a:p>
          <a:endParaRPr lang="en-US"/>
        </a:p>
      </dgm:t>
    </dgm:pt>
    <dgm:pt modelId="{058838B5-14FF-48DA-81CC-53D85197E76D}" type="sibTrans" cxnId="{BACB8740-4DA2-43A2-874A-9976048C196F}">
      <dgm:prSet/>
      <dgm:spPr/>
      <dgm:t>
        <a:bodyPr/>
        <a:lstStyle/>
        <a:p>
          <a:endParaRPr lang="en-US"/>
        </a:p>
      </dgm:t>
    </dgm:pt>
    <dgm:pt modelId="{F1841EA0-636D-4B90-9679-F679068EF65C}">
      <dgm:prSet/>
      <dgm:spPr/>
      <dgm:t>
        <a:bodyPr/>
        <a:lstStyle/>
        <a:p>
          <a:r>
            <a:rPr lang="es-MX" dirty="0"/>
            <a:t>LA </a:t>
          </a:r>
          <a:r>
            <a:rPr lang="es-MX" b="1" dirty="0"/>
            <a:t>LEY SARBANES-OXLEY DE 2002</a:t>
          </a:r>
          <a:r>
            <a:rPr lang="es-MX" dirty="0"/>
            <a:t> TAMBIÉN EXIGE MAYOR APERTURA Y TRANSPARENCIA EN EL MANEJO DE LA INFORMACIÓN FINANCIERA CORPORATIVA. </a:t>
          </a:r>
          <a:endParaRPr lang="en-US" dirty="0"/>
        </a:p>
      </dgm:t>
    </dgm:pt>
    <dgm:pt modelId="{2E322B5E-FAB7-4994-B6E7-17D0E4C15FC7}" type="parTrans" cxnId="{A12A1E9E-86C9-45A3-8AC9-344340044F74}">
      <dgm:prSet/>
      <dgm:spPr/>
      <dgm:t>
        <a:bodyPr/>
        <a:lstStyle/>
        <a:p>
          <a:endParaRPr lang="en-US"/>
        </a:p>
      </dgm:t>
    </dgm:pt>
    <dgm:pt modelId="{90D307F2-0453-4F07-885A-A68A6D2C25AB}" type="sibTrans" cxnId="{A12A1E9E-86C9-45A3-8AC9-344340044F74}">
      <dgm:prSet/>
      <dgm:spPr/>
      <dgm:t>
        <a:bodyPr/>
        <a:lstStyle/>
        <a:p>
          <a:endParaRPr lang="en-US"/>
        </a:p>
      </dgm:t>
    </dgm:pt>
    <dgm:pt modelId="{E641B40A-554F-4F41-B7EA-FB22E045C6B4}" type="pres">
      <dgm:prSet presAssocID="{298EB1B2-5E11-4E82-A053-909B8F793416}" presName="Name0" presStyleCnt="0">
        <dgm:presLayoutVars>
          <dgm:dir/>
          <dgm:animLvl val="lvl"/>
          <dgm:resizeHandles val="exact"/>
        </dgm:presLayoutVars>
      </dgm:prSet>
      <dgm:spPr/>
    </dgm:pt>
    <dgm:pt modelId="{AD0E8F9A-4F8B-49C2-BA6D-8B757F13FCC9}" type="pres">
      <dgm:prSet presAssocID="{F1841EA0-636D-4B90-9679-F679068EF65C}" presName="boxAndChildren" presStyleCnt="0"/>
      <dgm:spPr/>
    </dgm:pt>
    <dgm:pt modelId="{7BC15DB7-3167-4FFF-90B6-C92A4EBCAFAD}" type="pres">
      <dgm:prSet presAssocID="{F1841EA0-636D-4B90-9679-F679068EF65C}" presName="parentTextBox" presStyleLbl="node1" presStyleIdx="0" presStyleCnt="3"/>
      <dgm:spPr/>
    </dgm:pt>
    <dgm:pt modelId="{2199D3A2-3D15-49AC-AEE2-DF6E79D17867}" type="pres">
      <dgm:prSet presAssocID="{058838B5-14FF-48DA-81CC-53D85197E76D}" presName="sp" presStyleCnt="0"/>
      <dgm:spPr/>
    </dgm:pt>
    <dgm:pt modelId="{C7C890F5-9CFF-48DE-A7D7-A6229EA5A577}" type="pres">
      <dgm:prSet presAssocID="{D9ADE180-A10F-4796-AFB9-BFCCEAFE4FDB}" presName="arrowAndChildren" presStyleCnt="0"/>
      <dgm:spPr/>
    </dgm:pt>
    <dgm:pt modelId="{217B2210-249A-4678-A679-BD77C3E65F21}" type="pres">
      <dgm:prSet presAssocID="{D9ADE180-A10F-4796-AFB9-BFCCEAFE4FDB}" presName="parentTextArrow" presStyleLbl="node1" presStyleIdx="1" presStyleCnt="3"/>
      <dgm:spPr/>
    </dgm:pt>
    <dgm:pt modelId="{4FD2D930-586F-414C-A51D-70713142E482}" type="pres">
      <dgm:prSet presAssocID="{503B28DA-B106-405F-A155-09F60ADC6598}" presName="sp" presStyleCnt="0"/>
      <dgm:spPr/>
    </dgm:pt>
    <dgm:pt modelId="{DE2AFA46-71C0-46B2-9F99-06194D5601B3}" type="pres">
      <dgm:prSet presAssocID="{BF49125C-4DD6-4851-B4BB-AADC67AC8D29}" presName="arrowAndChildren" presStyleCnt="0"/>
      <dgm:spPr/>
    </dgm:pt>
    <dgm:pt modelId="{5EEC8216-4ECA-4334-AF9D-EB1E055BF7E1}" type="pres">
      <dgm:prSet presAssocID="{BF49125C-4DD6-4851-B4BB-AADC67AC8D29}" presName="parentTextArrow" presStyleLbl="node1" presStyleIdx="2" presStyleCnt="3"/>
      <dgm:spPr/>
    </dgm:pt>
  </dgm:ptLst>
  <dgm:cxnLst>
    <dgm:cxn modelId="{7053BB11-2F5B-442C-A47B-6B2DC7AED300}" type="presOf" srcId="{BF49125C-4DD6-4851-B4BB-AADC67AC8D29}" destId="{5EEC8216-4ECA-4334-AF9D-EB1E055BF7E1}" srcOrd="0" destOrd="0" presId="urn:microsoft.com/office/officeart/2005/8/layout/process4"/>
    <dgm:cxn modelId="{BACB8740-4DA2-43A2-874A-9976048C196F}" srcId="{298EB1B2-5E11-4E82-A053-909B8F793416}" destId="{D9ADE180-A10F-4796-AFB9-BFCCEAFE4FDB}" srcOrd="1" destOrd="0" parTransId="{113408F3-7984-4032-AFA6-60057FEA5256}" sibTransId="{058838B5-14FF-48DA-81CC-53D85197E76D}"/>
    <dgm:cxn modelId="{59CCC540-8729-4CF3-AAB2-A9A3CF8566E7}" type="presOf" srcId="{F1841EA0-636D-4B90-9679-F679068EF65C}" destId="{7BC15DB7-3167-4FFF-90B6-C92A4EBCAFAD}" srcOrd="0" destOrd="0" presId="urn:microsoft.com/office/officeart/2005/8/layout/process4"/>
    <dgm:cxn modelId="{F5503A66-5F51-49CA-8D05-6748B2CD947A}" srcId="{298EB1B2-5E11-4E82-A053-909B8F793416}" destId="{BF49125C-4DD6-4851-B4BB-AADC67AC8D29}" srcOrd="0" destOrd="0" parTransId="{6B02E02D-F3F3-42A7-8C84-5006CAC9F646}" sibTransId="{503B28DA-B106-405F-A155-09F60ADC6598}"/>
    <dgm:cxn modelId="{A12A1E9E-86C9-45A3-8AC9-344340044F74}" srcId="{298EB1B2-5E11-4E82-A053-909B8F793416}" destId="{F1841EA0-636D-4B90-9679-F679068EF65C}" srcOrd="2" destOrd="0" parTransId="{2E322B5E-FAB7-4994-B6E7-17D0E4C15FC7}" sibTransId="{90D307F2-0453-4F07-885A-A68A6D2C25AB}"/>
    <dgm:cxn modelId="{3D1F05B6-703E-4E73-B172-4E7A98CE11CB}" type="presOf" srcId="{D9ADE180-A10F-4796-AFB9-BFCCEAFE4FDB}" destId="{217B2210-249A-4678-A679-BD77C3E65F21}" srcOrd="0" destOrd="0" presId="urn:microsoft.com/office/officeart/2005/8/layout/process4"/>
    <dgm:cxn modelId="{E7A496DC-CB80-4879-B13E-836AC5432D19}" type="presOf" srcId="{298EB1B2-5E11-4E82-A053-909B8F793416}" destId="{E641B40A-554F-4F41-B7EA-FB22E045C6B4}" srcOrd="0" destOrd="0" presId="urn:microsoft.com/office/officeart/2005/8/layout/process4"/>
    <dgm:cxn modelId="{631A6D58-8AD4-42C5-A815-C06A365D1702}" type="presParOf" srcId="{E641B40A-554F-4F41-B7EA-FB22E045C6B4}" destId="{AD0E8F9A-4F8B-49C2-BA6D-8B757F13FCC9}" srcOrd="0" destOrd="0" presId="urn:microsoft.com/office/officeart/2005/8/layout/process4"/>
    <dgm:cxn modelId="{9FB1FAB4-3847-4074-9898-FB7942CBF38C}" type="presParOf" srcId="{AD0E8F9A-4F8B-49C2-BA6D-8B757F13FCC9}" destId="{7BC15DB7-3167-4FFF-90B6-C92A4EBCAFAD}" srcOrd="0" destOrd="0" presId="urn:microsoft.com/office/officeart/2005/8/layout/process4"/>
    <dgm:cxn modelId="{5470B4B0-F85A-473A-BE3F-F5C7A047BEA5}" type="presParOf" srcId="{E641B40A-554F-4F41-B7EA-FB22E045C6B4}" destId="{2199D3A2-3D15-49AC-AEE2-DF6E79D17867}" srcOrd="1" destOrd="0" presId="urn:microsoft.com/office/officeart/2005/8/layout/process4"/>
    <dgm:cxn modelId="{687E4259-AF1F-4E4F-8FB5-FD03F72EFF36}" type="presParOf" srcId="{E641B40A-554F-4F41-B7EA-FB22E045C6B4}" destId="{C7C890F5-9CFF-48DE-A7D7-A6229EA5A577}" srcOrd="2" destOrd="0" presId="urn:microsoft.com/office/officeart/2005/8/layout/process4"/>
    <dgm:cxn modelId="{1CC386CD-5C43-4AD1-8021-DEF52230F6A2}" type="presParOf" srcId="{C7C890F5-9CFF-48DE-A7D7-A6229EA5A577}" destId="{217B2210-249A-4678-A679-BD77C3E65F21}" srcOrd="0" destOrd="0" presId="urn:microsoft.com/office/officeart/2005/8/layout/process4"/>
    <dgm:cxn modelId="{44601DBC-7926-49FE-BD1C-5E1F16DEC712}" type="presParOf" srcId="{E641B40A-554F-4F41-B7EA-FB22E045C6B4}" destId="{4FD2D930-586F-414C-A51D-70713142E482}" srcOrd="3" destOrd="0" presId="urn:microsoft.com/office/officeart/2005/8/layout/process4"/>
    <dgm:cxn modelId="{83973C41-A783-442E-A73F-D0C881994E62}" type="presParOf" srcId="{E641B40A-554F-4F41-B7EA-FB22E045C6B4}" destId="{DE2AFA46-71C0-46B2-9F99-06194D5601B3}" srcOrd="4" destOrd="0" presId="urn:microsoft.com/office/officeart/2005/8/layout/process4"/>
    <dgm:cxn modelId="{C942932F-61DA-46B1-BF1D-D592C09D785E}" type="presParOf" srcId="{DE2AFA46-71C0-46B2-9F99-06194D5601B3}" destId="{5EEC8216-4ECA-4334-AF9D-EB1E055BF7E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D94F21-1108-4F42-8E95-FD7864D22898}" type="doc">
      <dgm:prSet loTypeId="urn:microsoft.com/office/officeart/2005/8/layout/hChevron3" loCatId="process" qsTypeId="urn:microsoft.com/office/officeart/2005/8/quickstyle/simple1" qsCatId="simple" csTypeId="urn:microsoft.com/office/officeart/2005/8/colors/colorful5" csCatId="colorful" phldr="1"/>
      <dgm:spPr/>
      <dgm:t>
        <a:bodyPr/>
        <a:lstStyle/>
        <a:p>
          <a:endParaRPr lang="en-US"/>
        </a:p>
      </dgm:t>
    </dgm:pt>
    <dgm:pt modelId="{86CE9C54-3202-4784-BECB-B2C2E90367F2}">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pPr>
            <a:buNone/>
          </a:pPr>
          <a:r>
            <a:rPr lang="es-MX" sz="1200" b="1" u="sng" dirty="0"/>
            <a:t>ENTIDADES INICIADORAS</a:t>
          </a:r>
          <a:r>
            <a:rPr lang="es-MX" sz="1200" dirty="0"/>
            <a:t>: IMPULSAN O INCITAN EL USO DEL EDI A SUS SOCIOS COMERCIALES.</a:t>
          </a:r>
          <a:endParaRPr lang="en-US" sz="1200" b="1" u="sng" dirty="0">
            <a:solidFill>
              <a:prstClr val="white"/>
            </a:solidFill>
            <a:latin typeface="Gill Sans MT" panose="020B0502020104020203"/>
            <a:ea typeface="+mn-ea"/>
            <a:cs typeface="+mn-cs"/>
          </a:endParaRPr>
        </a:p>
      </dgm:t>
    </dgm:pt>
    <dgm:pt modelId="{531300F9-3764-4DA3-A3E2-FC2C627576BC}" type="parTrans" cxnId="{81B26BDE-E9E6-4B84-9E04-E42EA257ACD4}">
      <dgm:prSet/>
      <dgm:spPr/>
      <dgm:t>
        <a:bodyPr/>
        <a:lstStyle/>
        <a:p>
          <a:endParaRPr lang="es-AR"/>
        </a:p>
      </dgm:t>
    </dgm:pt>
    <dgm:pt modelId="{6FCC97DD-A987-4B37-8C31-28811175DD6A}" type="sibTrans" cxnId="{81B26BDE-E9E6-4B84-9E04-E42EA257ACD4}">
      <dgm:prSet/>
      <dgm:spPr/>
      <dgm:t>
        <a:bodyPr/>
        <a:lstStyle/>
        <a:p>
          <a:endParaRPr lang="es-AR"/>
        </a:p>
      </dgm:t>
    </dgm:pt>
    <dgm:pt modelId="{137F546E-2EDD-4F0E-BC23-06667DBB8D4B}">
      <dgm:prSet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es-MX" sz="1050" b="1" u="sng" dirty="0"/>
            <a:t>BUSCADORAS DE EXCELENCIA</a:t>
          </a:r>
          <a:r>
            <a:rPr lang="es-MX" sz="1050" dirty="0"/>
            <a:t>: CONSIDERAN QUE SE PUEDEN REALIZAR CON MAYOR EFICIENCIA Y EFICACIA LAS OPERACIONES DE INTERCAMBIO DE DOCUMENTOS ATRAVÉS DEL </a:t>
          </a:r>
          <a:r>
            <a:rPr lang="es-MX" sz="1050" b="1" dirty="0"/>
            <a:t>EDI</a:t>
          </a:r>
          <a:r>
            <a:rPr lang="es-MX" sz="1050" dirty="0"/>
            <a:t>. </a:t>
          </a:r>
        </a:p>
        <a:p>
          <a:r>
            <a:rPr lang="es-MX" sz="1050" dirty="0"/>
            <a:t>CONSIDERAN UN MAYOR RENDIMIENTO DE LA INFORMACIÓN A PARTIR DE UN MEJOR MANEJO DE LA MISMA. (BUSCAN SER LIDERES)</a:t>
          </a:r>
          <a:endParaRPr lang="en-US" sz="1050" dirty="0"/>
        </a:p>
      </dgm:t>
    </dgm:pt>
    <dgm:pt modelId="{9B1332A9-86E3-4A2E-A5FD-655706D99E0B}" type="parTrans" cxnId="{FE661EC6-A43F-4358-927F-ED35B292723D}">
      <dgm:prSet/>
      <dgm:spPr/>
      <dgm:t>
        <a:bodyPr/>
        <a:lstStyle/>
        <a:p>
          <a:endParaRPr lang="es-AR"/>
        </a:p>
      </dgm:t>
    </dgm:pt>
    <dgm:pt modelId="{0E099EC7-9FD4-4F2A-A299-315D1292390D}" type="sibTrans" cxnId="{FE661EC6-A43F-4358-927F-ED35B292723D}">
      <dgm:prSet/>
      <dgm:spPr/>
      <dgm:t>
        <a:bodyPr/>
        <a:lstStyle/>
        <a:p>
          <a:endParaRPr lang="es-AR"/>
        </a:p>
      </dgm:t>
    </dgm:pt>
    <dgm:pt modelId="{2FE6A3CA-0909-4A01-867E-CF80DF065A8D}">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s-MX" sz="1200" b="1" u="sng" dirty="0"/>
            <a:t>PRESIONADAS POR EL   ENTORNO</a:t>
          </a:r>
          <a:r>
            <a:rPr lang="es-MX" sz="1200" dirty="0"/>
            <a:t>:  </a:t>
          </a:r>
        </a:p>
        <a:p>
          <a:r>
            <a:rPr lang="es-MX" sz="1200" dirty="0"/>
            <a:t>ACTUÁN POR IMITACIÓN.</a:t>
          </a:r>
          <a:endParaRPr lang="en-US" sz="1200" dirty="0"/>
        </a:p>
      </dgm:t>
    </dgm:pt>
    <dgm:pt modelId="{C31EDD46-4C02-4D9E-8CBB-76DDA884D1BA}" type="parTrans" cxnId="{8D80855C-DEC8-4D91-B94F-AB19ADF12D3F}">
      <dgm:prSet/>
      <dgm:spPr/>
      <dgm:t>
        <a:bodyPr/>
        <a:lstStyle/>
        <a:p>
          <a:endParaRPr lang="es-AR"/>
        </a:p>
      </dgm:t>
    </dgm:pt>
    <dgm:pt modelId="{8538B92E-7BB3-41DC-924F-412BC713FFA3}" type="sibTrans" cxnId="{8D80855C-DEC8-4D91-B94F-AB19ADF12D3F}">
      <dgm:prSet/>
      <dgm:spPr/>
      <dgm:t>
        <a:bodyPr/>
        <a:lstStyle/>
        <a:p>
          <a:endParaRPr lang="es-AR"/>
        </a:p>
      </dgm:t>
    </dgm:pt>
    <dgm:pt modelId="{DBFFEE94-D528-4055-A7B8-2144DE6E38C7}" type="pres">
      <dgm:prSet presAssocID="{ABD94F21-1108-4F42-8E95-FD7864D22898}" presName="Name0" presStyleCnt="0">
        <dgm:presLayoutVars>
          <dgm:dir/>
          <dgm:resizeHandles val="exact"/>
        </dgm:presLayoutVars>
      </dgm:prSet>
      <dgm:spPr/>
    </dgm:pt>
    <dgm:pt modelId="{DD959C29-A69A-4B61-B670-74D419809C22}" type="pres">
      <dgm:prSet presAssocID="{86CE9C54-3202-4784-BECB-B2C2E90367F2}" presName="parTxOnly" presStyleLbl="node1" presStyleIdx="0" presStyleCnt="3">
        <dgm:presLayoutVars>
          <dgm:bulletEnabled val="1"/>
        </dgm:presLayoutVars>
      </dgm:prSet>
      <dgm:spPr/>
    </dgm:pt>
    <dgm:pt modelId="{8B2051EA-5BBF-45AA-876E-D97C3B7DE0BF}" type="pres">
      <dgm:prSet presAssocID="{6FCC97DD-A987-4B37-8C31-28811175DD6A}" presName="parSpace" presStyleCnt="0"/>
      <dgm:spPr/>
    </dgm:pt>
    <dgm:pt modelId="{DE196753-5AC4-4E15-B957-ABC26595D5FD}" type="pres">
      <dgm:prSet presAssocID="{137F546E-2EDD-4F0E-BC23-06667DBB8D4B}" presName="parTxOnly" presStyleLbl="node1" presStyleIdx="1" presStyleCnt="3">
        <dgm:presLayoutVars>
          <dgm:bulletEnabled val="1"/>
        </dgm:presLayoutVars>
      </dgm:prSet>
      <dgm:spPr/>
    </dgm:pt>
    <dgm:pt modelId="{00E9F244-FFFA-418C-9328-9BF5DED4C607}" type="pres">
      <dgm:prSet presAssocID="{0E099EC7-9FD4-4F2A-A299-315D1292390D}" presName="parSpace" presStyleCnt="0"/>
      <dgm:spPr/>
    </dgm:pt>
    <dgm:pt modelId="{E41E737F-62F0-4453-BB99-7A29D2AD39CA}" type="pres">
      <dgm:prSet presAssocID="{2FE6A3CA-0909-4A01-867E-CF80DF065A8D}" presName="parTxOnly" presStyleLbl="node1" presStyleIdx="2" presStyleCnt="3">
        <dgm:presLayoutVars>
          <dgm:bulletEnabled val="1"/>
        </dgm:presLayoutVars>
      </dgm:prSet>
      <dgm:spPr/>
    </dgm:pt>
  </dgm:ptLst>
  <dgm:cxnLst>
    <dgm:cxn modelId="{22C09E34-EFAC-49AE-BD2E-34FC0D620BC6}" type="presOf" srcId="{ABD94F21-1108-4F42-8E95-FD7864D22898}" destId="{DBFFEE94-D528-4055-A7B8-2144DE6E38C7}" srcOrd="0" destOrd="0" presId="urn:microsoft.com/office/officeart/2005/8/layout/hChevron3"/>
    <dgm:cxn modelId="{8D80855C-DEC8-4D91-B94F-AB19ADF12D3F}" srcId="{ABD94F21-1108-4F42-8E95-FD7864D22898}" destId="{2FE6A3CA-0909-4A01-867E-CF80DF065A8D}" srcOrd="2" destOrd="0" parTransId="{C31EDD46-4C02-4D9E-8CBB-76DDA884D1BA}" sibTransId="{8538B92E-7BB3-41DC-924F-412BC713FFA3}"/>
    <dgm:cxn modelId="{74DC8A4D-E64C-4B32-A503-901546E312DE}" type="presOf" srcId="{137F546E-2EDD-4F0E-BC23-06667DBB8D4B}" destId="{DE196753-5AC4-4E15-B957-ABC26595D5FD}" srcOrd="0" destOrd="0" presId="urn:microsoft.com/office/officeart/2005/8/layout/hChevron3"/>
    <dgm:cxn modelId="{D397A987-D731-401F-B7D3-0F1A6C2C7885}" type="presOf" srcId="{86CE9C54-3202-4784-BECB-B2C2E90367F2}" destId="{DD959C29-A69A-4B61-B670-74D419809C22}" srcOrd="0" destOrd="0" presId="urn:microsoft.com/office/officeart/2005/8/layout/hChevron3"/>
    <dgm:cxn modelId="{FE661EC6-A43F-4358-927F-ED35B292723D}" srcId="{ABD94F21-1108-4F42-8E95-FD7864D22898}" destId="{137F546E-2EDD-4F0E-BC23-06667DBB8D4B}" srcOrd="1" destOrd="0" parTransId="{9B1332A9-86E3-4A2E-A5FD-655706D99E0B}" sibTransId="{0E099EC7-9FD4-4F2A-A299-315D1292390D}"/>
    <dgm:cxn modelId="{051D2FDA-2AB7-4319-A924-9A2242AC59D0}" type="presOf" srcId="{2FE6A3CA-0909-4A01-867E-CF80DF065A8D}" destId="{E41E737F-62F0-4453-BB99-7A29D2AD39CA}" srcOrd="0" destOrd="0" presId="urn:microsoft.com/office/officeart/2005/8/layout/hChevron3"/>
    <dgm:cxn modelId="{81B26BDE-E9E6-4B84-9E04-E42EA257ACD4}" srcId="{ABD94F21-1108-4F42-8E95-FD7864D22898}" destId="{86CE9C54-3202-4784-BECB-B2C2E90367F2}" srcOrd="0" destOrd="0" parTransId="{531300F9-3764-4DA3-A3E2-FC2C627576BC}" sibTransId="{6FCC97DD-A987-4B37-8C31-28811175DD6A}"/>
    <dgm:cxn modelId="{F3976B3F-A19C-4913-897E-DE5FDED0A893}" type="presParOf" srcId="{DBFFEE94-D528-4055-A7B8-2144DE6E38C7}" destId="{DD959C29-A69A-4B61-B670-74D419809C22}" srcOrd="0" destOrd="0" presId="urn:microsoft.com/office/officeart/2005/8/layout/hChevron3"/>
    <dgm:cxn modelId="{85168B5A-E3A4-436E-9ABC-D655B0EE8D97}" type="presParOf" srcId="{DBFFEE94-D528-4055-A7B8-2144DE6E38C7}" destId="{8B2051EA-5BBF-45AA-876E-D97C3B7DE0BF}" srcOrd="1" destOrd="0" presId="urn:microsoft.com/office/officeart/2005/8/layout/hChevron3"/>
    <dgm:cxn modelId="{461BB8B1-6308-4D2E-98B1-FEC6E6414CC9}" type="presParOf" srcId="{DBFFEE94-D528-4055-A7B8-2144DE6E38C7}" destId="{DE196753-5AC4-4E15-B957-ABC26595D5FD}" srcOrd="2" destOrd="0" presId="urn:microsoft.com/office/officeart/2005/8/layout/hChevron3"/>
    <dgm:cxn modelId="{E82B928E-D2FD-449F-967F-3B0E866FE29F}" type="presParOf" srcId="{DBFFEE94-D528-4055-A7B8-2144DE6E38C7}" destId="{00E9F244-FFFA-418C-9328-9BF5DED4C607}" srcOrd="3" destOrd="0" presId="urn:microsoft.com/office/officeart/2005/8/layout/hChevron3"/>
    <dgm:cxn modelId="{D9B2C8D4-3156-434F-BF02-16438BB2BA6E}" type="presParOf" srcId="{DBFFEE94-D528-4055-A7B8-2144DE6E38C7}" destId="{E41E737F-62F0-4453-BB99-7A29D2AD39CA}"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D94F21-1108-4F42-8E95-FD7864D22898}" type="doc">
      <dgm:prSet loTypeId="urn:microsoft.com/office/officeart/2005/8/layout/hChevron3" loCatId="process" qsTypeId="urn:microsoft.com/office/officeart/2005/8/quickstyle/simple1" qsCatId="simple" csTypeId="urn:microsoft.com/office/officeart/2005/8/colors/colorful5" csCatId="colorful" phldr="1"/>
      <dgm:spPr/>
      <dgm:t>
        <a:bodyPr/>
        <a:lstStyle/>
        <a:p>
          <a:endParaRPr lang="en-US"/>
        </a:p>
      </dgm:t>
    </dgm:pt>
    <dgm:pt modelId="{ABC7F023-BD6E-4DDC-A8AA-523F0DF6EB70}">
      <dgm:prSet custT="1"/>
      <dgm:spPr/>
      <dgm:t>
        <a:bodyPr/>
        <a:lstStyle/>
        <a:p>
          <a:pPr marL="0" lvl="0" algn="l" defTabSz="622300">
            <a:lnSpc>
              <a:spcPct val="100000"/>
            </a:lnSpc>
            <a:spcBef>
              <a:spcPct val="0"/>
            </a:spcBef>
            <a:spcAft>
              <a:spcPct val="35000"/>
            </a:spcAft>
            <a:buNone/>
          </a:pPr>
          <a:endParaRPr lang="es-MX" sz="1400" b="1" u="sng" kern="1200" dirty="0"/>
        </a:p>
        <a:p>
          <a:pPr marL="0" lvl="0" algn="l" defTabSz="622300">
            <a:lnSpc>
              <a:spcPct val="100000"/>
            </a:lnSpc>
            <a:spcBef>
              <a:spcPct val="0"/>
            </a:spcBef>
            <a:spcAft>
              <a:spcPct val="35000"/>
            </a:spcAft>
            <a:buNone/>
          </a:pPr>
          <a:endParaRPr lang="es-MX" sz="1400" b="1" u="sng" kern="1200" dirty="0"/>
        </a:p>
        <a:p>
          <a:pPr marL="0" lvl="0" algn="l" defTabSz="622300">
            <a:lnSpc>
              <a:spcPct val="100000"/>
            </a:lnSpc>
            <a:spcBef>
              <a:spcPct val="0"/>
            </a:spcBef>
            <a:spcAft>
              <a:spcPct val="35000"/>
            </a:spcAft>
            <a:buNone/>
          </a:pPr>
          <a:r>
            <a:rPr lang="es-MX" sz="1400" b="1" u="sng" kern="1200" dirty="0">
              <a:solidFill>
                <a:prstClr val="white"/>
              </a:solidFill>
              <a:latin typeface="Gill Sans MT" panose="020B0502020104020203"/>
              <a:ea typeface="+mn-ea"/>
              <a:cs typeface="+mn-cs"/>
            </a:rPr>
            <a:t>ENTIDADES SEGUIDORAS: </a:t>
          </a:r>
          <a:r>
            <a:rPr lang="es-MX" sz="1200" b="0" u="none" kern="1200" dirty="0">
              <a:solidFill>
                <a:prstClr val="white"/>
              </a:solidFill>
              <a:latin typeface="Gill Sans MT" panose="020B0502020104020203"/>
              <a:ea typeface="+mn-ea"/>
              <a:cs typeface="+mn-cs"/>
            </a:rPr>
            <a:t>SELECIONADAS POR LAS ENTIDADES INICIADORAS.</a:t>
          </a:r>
          <a:endParaRPr lang="en-US" sz="1200" b="0" u="none" kern="1200" dirty="0">
            <a:solidFill>
              <a:prstClr val="white"/>
            </a:solidFill>
            <a:latin typeface="Gill Sans MT" panose="020B0502020104020203"/>
            <a:ea typeface="+mn-ea"/>
            <a:cs typeface="+mn-cs"/>
          </a:endParaRPr>
        </a:p>
      </dgm:t>
    </dgm:pt>
    <dgm:pt modelId="{366FD174-86A9-4708-A826-0F9F6F4957D9}" type="parTrans" cxnId="{FC7E9E11-2314-4C24-A619-5E2FE2D5A4EA}">
      <dgm:prSet/>
      <dgm:spPr/>
      <dgm:t>
        <a:bodyPr/>
        <a:lstStyle/>
        <a:p>
          <a:endParaRPr lang="en-US"/>
        </a:p>
      </dgm:t>
    </dgm:pt>
    <dgm:pt modelId="{4CA18BF0-1C53-4BCC-9ADC-D50AB84AECC9}" type="sibTrans" cxnId="{FC7E9E11-2314-4C24-A619-5E2FE2D5A4EA}">
      <dgm:prSet phldrT="01" phldr="0"/>
      <dgm:spPr/>
      <dgm:t>
        <a:bodyPr/>
        <a:lstStyle/>
        <a:p>
          <a:endParaRPr lang="en-US"/>
        </a:p>
      </dgm:t>
    </dgm:pt>
    <dgm:pt modelId="{1CBCBEB4-41C2-4591-A9A2-330AEF84D977}">
      <dgm:prSet/>
      <dgm:spPr/>
      <dgm:t>
        <a:bodyPr/>
        <a:lstStyle/>
        <a:p>
          <a:pPr marL="57150" lvl="1" algn="l" defTabSz="488950">
            <a:lnSpc>
              <a:spcPct val="100000"/>
            </a:lnSpc>
            <a:spcBef>
              <a:spcPct val="0"/>
            </a:spcBef>
            <a:spcAft>
              <a:spcPct val="15000"/>
            </a:spcAft>
          </a:pPr>
          <a:r>
            <a:rPr lang="es-MX" sz="1100" b="1" u="sng" kern="1200" dirty="0"/>
            <a:t>ATRAÍDAS</a:t>
          </a:r>
          <a:r>
            <a:rPr lang="es-MX" sz="1100" kern="1200" dirty="0"/>
            <a:t>: CONVENCIDOS DE QUE LA IMPLENTACIÓN SERA PROVECHOSA PARA LA RELACIONES CON SU SOCIO COMERCIAL.</a:t>
          </a:r>
          <a:endParaRPr lang="en-US" sz="1100" kern="1200" dirty="0"/>
        </a:p>
      </dgm:t>
    </dgm:pt>
    <dgm:pt modelId="{837E721D-6F7E-423C-AF98-744CC1EEFC03}" type="parTrans" cxnId="{6F575C35-75A9-4FA1-90E0-A1FB2799E462}">
      <dgm:prSet/>
      <dgm:spPr/>
      <dgm:t>
        <a:bodyPr/>
        <a:lstStyle/>
        <a:p>
          <a:endParaRPr lang="en-US"/>
        </a:p>
      </dgm:t>
    </dgm:pt>
    <dgm:pt modelId="{CD71D222-583A-44EF-BD95-F7EAC57EFFB1}" type="sibTrans" cxnId="{6F575C35-75A9-4FA1-90E0-A1FB2799E462}">
      <dgm:prSet/>
      <dgm:spPr/>
      <dgm:t>
        <a:bodyPr/>
        <a:lstStyle/>
        <a:p>
          <a:endParaRPr lang="en-US"/>
        </a:p>
      </dgm:t>
    </dgm:pt>
    <dgm:pt modelId="{A26F8B64-0C36-4B8A-9AAC-BBB1BD81762A}">
      <dgm:prSet/>
      <dgm:spPr/>
      <dgm:t>
        <a:bodyPr/>
        <a:lstStyle/>
        <a:p>
          <a:pPr marL="57150" lvl="1" algn="l" defTabSz="488950">
            <a:lnSpc>
              <a:spcPct val="100000"/>
            </a:lnSpc>
            <a:spcBef>
              <a:spcPct val="0"/>
            </a:spcBef>
            <a:spcAft>
              <a:spcPct val="15000"/>
            </a:spcAft>
          </a:pPr>
          <a:r>
            <a:rPr lang="es-MX" sz="1100" b="1" u="sng" kern="1200" dirty="0"/>
            <a:t>PRESIONADAS/EMPUJADAS</a:t>
          </a:r>
          <a:r>
            <a:rPr lang="es-MX" sz="1100" kern="1200" dirty="0"/>
            <a:t>:  TEME VERSE PERJUDICADA SUS RELACIONES COMERCIALES CON LA ENTIDAD PRECURSORA.</a:t>
          </a:r>
          <a:endParaRPr lang="en-US" sz="1100" kern="1200" dirty="0"/>
        </a:p>
      </dgm:t>
    </dgm:pt>
    <dgm:pt modelId="{86875F07-F9E8-4413-92A2-782A7A561BB1}" type="parTrans" cxnId="{C0E35267-777E-4BB0-B00B-748288E5B062}">
      <dgm:prSet/>
      <dgm:spPr/>
      <dgm:t>
        <a:bodyPr/>
        <a:lstStyle/>
        <a:p>
          <a:endParaRPr lang="en-US"/>
        </a:p>
      </dgm:t>
    </dgm:pt>
    <dgm:pt modelId="{8A78FEB8-A023-4D68-9C78-8A764266405C}" type="sibTrans" cxnId="{C0E35267-777E-4BB0-B00B-748288E5B062}">
      <dgm:prSet/>
      <dgm:spPr/>
      <dgm:t>
        <a:bodyPr/>
        <a:lstStyle/>
        <a:p>
          <a:endParaRPr lang="en-US"/>
        </a:p>
      </dgm:t>
    </dgm:pt>
    <dgm:pt modelId="{AE996B26-9DC4-47A9-AF9C-48DBC2D4C26A}">
      <dgm:prSet/>
      <dgm:spPr/>
      <dgm:t>
        <a:bodyPr/>
        <a:lstStyle/>
        <a:p>
          <a:pPr>
            <a:lnSpc>
              <a:spcPct val="100000"/>
            </a:lnSpc>
          </a:pPr>
          <a:r>
            <a:rPr lang="es-MX" b="1" u="sng" dirty="0"/>
            <a:t>ENTIDADES CONDESCENDIENTES</a:t>
          </a:r>
          <a:r>
            <a:rPr lang="es-MX" dirty="0"/>
            <a:t>: ADOPTAN EL SISTEMA GRACIAS AL PROPIO CONVENCIMIENTO Y EN RESPUESTA AL EJERCICIO DE UNA ESTRATEGIA NO COERCITIVA POR PARTE DE LA ENTIDAD INICIADORA.</a:t>
          </a:r>
          <a:endParaRPr lang="en-US" dirty="0"/>
        </a:p>
      </dgm:t>
    </dgm:pt>
    <dgm:pt modelId="{EACC8844-1844-45E9-944E-568522FCA575}" type="parTrans" cxnId="{E7328B1E-46CB-49D9-93DD-5A8F526347B0}">
      <dgm:prSet/>
      <dgm:spPr/>
      <dgm:t>
        <a:bodyPr/>
        <a:lstStyle/>
        <a:p>
          <a:endParaRPr lang="en-US"/>
        </a:p>
      </dgm:t>
    </dgm:pt>
    <dgm:pt modelId="{46FC174E-F31F-4CC5-80A0-62DC5E431DC8}" type="sibTrans" cxnId="{E7328B1E-46CB-49D9-93DD-5A8F526347B0}">
      <dgm:prSet phldrT="02" phldr="0"/>
      <dgm:spPr/>
      <dgm:t>
        <a:bodyPr/>
        <a:lstStyle/>
        <a:p>
          <a:endParaRPr lang="en-US"/>
        </a:p>
      </dgm:t>
    </dgm:pt>
    <dgm:pt modelId="{776F79B2-725B-4935-9DB3-579EDD5A4DBC}">
      <dgm:prSet/>
      <dgm:spPr/>
      <dgm:t>
        <a:bodyPr/>
        <a:lstStyle/>
        <a:p>
          <a:pPr>
            <a:lnSpc>
              <a:spcPct val="100000"/>
            </a:lnSpc>
          </a:pPr>
          <a:r>
            <a:rPr lang="es-MX" b="1" u="sng"/>
            <a:t>ADVERTIDA</a:t>
          </a:r>
          <a:r>
            <a:rPr lang="es-MX"/>
            <a:t>: DECIDEN INCLUIRSE EN EL PROCESO A CAUSA DE LA COACCIÓN EJERCIDA POR LA ENTIDAD INICIADORA.</a:t>
          </a:r>
          <a:endParaRPr lang="en-US"/>
        </a:p>
      </dgm:t>
    </dgm:pt>
    <dgm:pt modelId="{8D87D8FF-00A5-46DF-A0A2-0994287BB200}" type="parTrans" cxnId="{D6EC8038-F74D-4D9B-9480-0750773D8BA5}">
      <dgm:prSet/>
      <dgm:spPr/>
      <dgm:t>
        <a:bodyPr/>
        <a:lstStyle/>
        <a:p>
          <a:endParaRPr lang="en-US"/>
        </a:p>
      </dgm:t>
    </dgm:pt>
    <dgm:pt modelId="{3753F3CB-B1C7-49D4-867F-CA3B6623E738}" type="sibTrans" cxnId="{D6EC8038-F74D-4D9B-9480-0750773D8BA5}">
      <dgm:prSet phldrT="03" phldr="0"/>
      <dgm:spPr/>
      <dgm:t>
        <a:bodyPr/>
        <a:lstStyle/>
        <a:p>
          <a:endParaRPr lang="en-US"/>
        </a:p>
      </dgm:t>
    </dgm:pt>
    <dgm:pt modelId="{DBFFEE94-D528-4055-A7B8-2144DE6E38C7}" type="pres">
      <dgm:prSet presAssocID="{ABD94F21-1108-4F42-8E95-FD7864D22898}" presName="Name0" presStyleCnt="0">
        <dgm:presLayoutVars>
          <dgm:dir/>
          <dgm:resizeHandles val="exact"/>
        </dgm:presLayoutVars>
      </dgm:prSet>
      <dgm:spPr/>
    </dgm:pt>
    <dgm:pt modelId="{683380A1-3150-4A96-81B9-08470174F6D9}" type="pres">
      <dgm:prSet presAssocID="{ABC7F023-BD6E-4DDC-A8AA-523F0DF6EB70}" presName="parAndChTx" presStyleLbl="node1" presStyleIdx="0" presStyleCnt="3">
        <dgm:presLayoutVars>
          <dgm:bulletEnabled val="1"/>
        </dgm:presLayoutVars>
      </dgm:prSet>
      <dgm:spPr/>
    </dgm:pt>
    <dgm:pt modelId="{D2BFA36D-5D71-4169-890D-51B4AA4AA9A1}" type="pres">
      <dgm:prSet presAssocID="{4CA18BF0-1C53-4BCC-9ADC-D50AB84AECC9}" presName="parAndChSpace" presStyleCnt="0"/>
      <dgm:spPr/>
    </dgm:pt>
    <dgm:pt modelId="{4E2A3FE4-C241-4375-AD39-73D756DD5D38}" type="pres">
      <dgm:prSet presAssocID="{AE996B26-9DC4-47A9-AF9C-48DBC2D4C26A}" presName="parAndChTx" presStyleLbl="node1" presStyleIdx="1" presStyleCnt="3">
        <dgm:presLayoutVars>
          <dgm:bulletEnabled val="1"/>
        </dgm:presLayoutVars>
      </dgm:prSet>
      <dgm:spPr/>
    </dgm:pt>
    <dgm:pt modelId="{D0FFBEE2-A48A-4433-BB4D-194B0F9F2F25}" type="pres">
      <dgm:prSet presAssocID="{46FC174E-F31F-4CC5-80A0-62DC5E431DC8}" presName="parAndChSpace" presStyleCnt="0"/>
      <dgm:spPr/>
    </dgm:pt>
    <dgm:pt modelId="{377AF50A-0C8C-48BD-B129-384A7402BF9E}" type="pres">
      <dgm:prSet presAssocID="{776F79B2-725B-4935-9DB3-579EDD5A4DBC}" presName="parAndChTx" presStyleLbl="node1" presStyleIdx="2" presStyleCnt="3">
        <dgm:presLayoutVars>
          <dgm:bulletEnabled val="1"/>
        </dgm:presLayoutVars>
      </dgm:prSet>
      <dgm:spPr/>
    </dgm:pt>
  </dgm:ptLst>
  <dgm:cxnLst>
    <dgm:cxn modelId="{FC7E9E11-2314-4C24-A619-5E2FE2D5A4EA}" srcId="{ABD94F21-1108-4F42-8E95-FD7864D22898}" destId="{ABC7F023-BD6E-4DDC-A8AA-523F0DF6EB70}" srcOrd="0" destOrd="0" parTransId="{366FD174-86A9-4708-A826-0F9F6F4957D9}" sibTransId="{4CA18BF0-1C53-4BCC-9ADC-D50AB84AECC9}"/>
    <dgm:cxn modelId="{E7328B1E-46CB-49D9-93DD-5A8F526347B0}" srcId="{ABD94F21-1108-4F42-8E95-FD7864D22898}" destId="{AE996B26-9DC4-47A9-AF9C-48DBC2D4C26A}" srcOrd="1" destOrd="0" parTransId="{EACC8844-1844-45E9-944E-568522FCA575}" sibTransId="{46FC174E-F31F-4CC5-80A0-62DC5E431DC8}"/>
    <dgm:cxn modelId="{C539D52D-60A0-4420-90A9-7DA1D47E7331}" type="presOf" srcId="{1CBCBEB4-41C2-4591-A9A2-330AEF84D977}" destId="{683380A1-3150-4A96-81B9-08470174F6D9}" srcOrd="0" destOrd="1" presId="urn:microsoft.com/office/officeart/2005/8/layout/hChevron3"/>
    <dgm:cxn modelId="{22C09E34-EFAC-49AE-BD2E-34FC0D620BC6}" type="presOf" srcId="{ABD94F21-1108-4F42-8E95-FD7864D22898}" destId="{DBFFEE94-D528-4055-A7B8-2144DE6E38C7}" srcOrd="0" destOrd="0" presId="urn:microsoft.com/office/officeart/2005/8/layout/hChevron3"/>
    <dgm:cxn modelId="{6F575C35-75A9-4FA1-90E0-A1FB2799E462}" srcId="{ABC7F023-BD6E-4DDC-A8AA-523F0DF6EB70}" destId="{1CBCBEB4-41C2-4591-A9A2-330AEF84D977}" srcOrd="0" destOrd="0" parTransId="{837E721D-6F7E-423C-AF98-744CC1EEFC03}" sibTransId="{CD71D222-583A-44EF-BD95-F7EAC57EFFB1}"/>
    <dgm:cxn modelId="{D6EC8038-F74D-4D9B-9480-0750773D8BA5}" srcId="{ABD94F21-1108-4F42-8E95-FD7864D22898}" destId="{776F79B2-725B-4935-9DB3-579EDD5A4DBC}" srcOrd="2" destOrd="0" parTransId="{8D87D8FF-00A5-46DF-A0A2-0994287BB200}" sibTransId="{3753F3CB-B1C7-49D4-867F-CA3B6623E738}"/>
    <dgm:cxn modelId="{C0E35267-777E-4BB0-B00B-748288E5B062}" srcId="{ABC7F023-BD6E-4DDC-A8AA-523F0DF6EB70}" destId="{A26F8B64-0C36-4B8A-9AAC-BBB1BD81762A}" srcOrd="1" destOrd="0" parTransId="{86875F07-F9E8-4413-92A2-782A7A561BB1}" sibTransId="{8A78FEB8-A023-4D68-9C78-8A764266405C}"/>
    <dgm:cxn modelId="{C0F9D0A5-6308-44A6-AE92-AC50878DF2F1}" type="presOf" srcId="{AE996B26-9DC4-47A9-AF9C-48DBC2D4C26A}" destId="{4E2A3FE4-C241-4375-AD39-73D756DD5D38}" srcOrd="0" destOrd="0" presId="urn:microsoft.com/office/officeart/2005/8/layout/hChevron3"/>
    <dgm:cxn modelId="{3BEAC5A8-6EED-4570-B2C6-E0A9D9212CEA}" type="presOf" srcId="{776F79B2-725B-4935-9DB3-579EDD5A4DBC}" destId="{377AF50A-0C8C-48BD-B129-384A7402BF9E}" srcOrd="0" destOrd="0" presId="urn:microsoft.com/office/officeart/2005/8/layout/hChevron3"/>
    <dgm:cxn modelId="{44CB98AF-A6AB-4D3A-B493-DA45C8D92A02}" type="presOf" srcId="{A26F8B64-0C36-4B8A-9AAC-BBB1BD81762A}" destId="{683380A1-3150-4A96-81B9-08470174F6D9}" srcOrd="0" destOrd="2" presId="urn:microsoft.com/office/officeart/2005/8/layout/hChevron3"/>
    <dgm:cxn modelId="{830455D2-BCB6-40E9-A8F7-7FDB2653527D}" type="presOf" srcId="{ABC7F023-BD6E-4DDC-A8AA-523F0DF6EB70}" destId="{683380A1-3150-4A96-81B9-08470174F6D9}" srcOrd="0" destOrd="0" presId="urn:microsoft.com/office/officeart/2005/8/layout/hChevron3"/>
    <dgm:cxn modelId="{772CAEDE-C820-40DF-AC04-A54898120F6B}" type="presParOf" srcId="{DBFFEE94-D528-4055-A7B8-2144DE6E38C7}" destId="{683380A1-3150-4A96-81B9-08470174F6D9}" srcOrd="0" destOrd="0" presId="urn:microsoft.com/office/officeart/2005/8/layout/hChevron3"/>
    <dgm:cxn modelId="{D8FAD2F7-1772-4BA0-8EDA-173EE32E1583}" type="presParOf" srcId="{DBFFEE94-D528-4055-A7B8-2144DE6E38C7}" destId="{D2BFA36D-5D71-4169-890D-51B4AA4AA9A1}" srcOrd="1" destOrd="0" presId="urn:microsoft.com/office/officeart/2005/8/layout/hChevron3"/>
    <dgm:cxn modelId="{C2B13992-EF54-4CCC-B601-402B74C6F94A}" type="presParOf" srcId="{DBFFEE94-D528-4055-A7B8-2144DE6E38C7}" destId="{4E2A3FE4-C241-4375-AD39-73D756DD5D38}" srcOrd="2" destOrd="0" presId="urn:microsoft.com/office/officeart/2005/8/layout/hChevron3"/>
    <dgm:cxn modelId="{A2CB2BCA-0B2C-4BCE-8773-1EFD22386FA1}" type="presParOf" srcId="{DBFFEE94-D528-4055-A7B8-2144DE6E38C7}" destId="{D0FFBEE2-A48A-4433-BB4D-194B0F9F2F25}" srcOrd="3" destOrd="0" presId="urn:microsoft.com/office/officeart/2005/8/layout/hChevron3"/>
    <dgm:cxn modelId="{67987737-DF6C-4A43-9F65-758B37C7A4AE}" type="presParOf" srcId="{DBFFEE94-D528-4055-A7B8-2144DE6E38C7}" destId="{377AF50A-0C8C-48BD-B129-384A7402BF9E}"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C7DA0C-1C5E-48FA-9C1A-37E5CF7E3B5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0DFEBE-1C3E-42DF-A7EC-7B99E3B44FD8}">
      <dgm:prSet/>
      <dgm:spPr/>
      <dgm:t>
        <a:bodyPr/>
        <a:lstStyle/>
        <a:p>
          <a:pPr>
            <a:lnSpc>
              <a:spcPct val="100000"/>
            </a:lnSpc>
          </a:pPr>
          <a:r>
            <a:rPr lang="es-AR" b="1" u="sng"/>
            <a:t>Técnica</a:t>
          </a:r>
          <a:r>
            <a:rPr lang="es-AR"/>
            <a:t>: Referida al intercambio y transferencia de documentos y datos a través de la red </a:t>
          </a:r>
          <a:endParaRPr lang="en-US"/>
        </a:p>
      </dgm:t>
    </dgm:pt>
    <dgm:pt modelId="{D80441EA-443D-41F4-A520-EA751FA6B708}" type="parTrans" cxnId="{27117918-7EBD-4E86-AE85-F7C69EC8B476}">
      <dgm:prSet/>
      <dgm:spPr/>
      <dgm:t>
        <a:bodyPr/>
        <a:lstStyle/>
        <a:p>
          <a:endParaRPr lang="en-US"/>
        </a:p>
      </dgm:t>
    </dgm:pt>
    <dgm:pt modelId="{2FFB43EA-D352-46CE-A9A1-251E3996A6D5}" type="sibTrans" cxnId="{27117918-7EBD-4E86-AE85-F7C69EC8B476}">
      <dgm:prSet/>
      <dgm:spPr/>
      <dgm:t>
        <a:bodyPr/>
        <a:lstStyle/>
        <a:p>
          <a:endParaRPr lang="en-US"/>
        </a:p>
      </dgm:t>
    </dgm:pt>
    <dgm:pt modelId="{AEB05388-68FA-4E4C-A741-71E3F6CF4953}">
      <dgm:prSet/>
      <dgm:spPr/>
      <dgm:t>
        <a:bodyPr/>
        <a:lstStyle/>
        <a:p>
          <a:pPr>
            <a:lnSpc>
              <a:spcPct val="100000"/>
            </a:lnSpc>
          </a:pPr>
          <a:r>
            <a:rPr lang="es-AR" b="1" u="sng" dirty="0"/>
            <a:t>De procesos</a:t>
          </a:r>
          <a:r>
            <a:rPr lang="es-AR" dirty="0"/>
            <a:t>: Para que las organizaciones cuenten con una forma estándar de definir la forma en la que van a colaborar e intercambiar información y definir la responsabilidad de cada parte</a:t>
          </a:r>
          <a:endParaRPr lang="en-US" dirty="0"/>
        </a:p>
      </dgm:t>
    </dgm:pt>
    <dgm:pt modelId="{30535079-E603-42BD-B36D-EB2DE93B5E2D}" type="parTrans" cxnId="{A40B3567-E0B6-4C23-95EE-1E67ECAE615A}">
      <dgm:prSet/>
      <dgm:spPr/>
      <dgm:t>
        <a:bodyPr/>
        <a:lstStyle/>
        <a:p>
          <a:endParaRPr lang="en-US"/>
        </a:p>
      </dgm:t>
    </dgm:pt>
    <dgm:pt modelId="{D66DADFE-B079-4538-8A8D-2C0A0FD1C4F5}" type="sibTrans" cxnId="{A40B3567-E0B6-4C23-95EE-1E67ECAE615A}">
      <dgm:prSet/>
      <dgm:spPr/>
      <dgm:t>
        <a:bodyPr/>
        <a:lstStyle/>
        <a:p>
          <a:endParaRPr lang="en-US"/>
        </a:p>
      </dgm:t>
    </dgm:pt>
    <dgm:pt modelId="{3D758B56-DEAC-4DB1-89E3-75D8A3EA49DE}">
      <dgm:prSet/>
      <dgm:spPr/>
      <dgm:t>
        <a:bodyPr/>
        <a:lstStyle/>
        <a:p>
          <a:pPr>
            <a:lnSpc>
              <a:spcPct val="100000"/>
            </a:lnSpc>
          </a:pPr>
          <a:r>
            <a:rPr lang="es-AR" b="1" u="sng" dirty="0"/>
            <a:t>Documental</a:t>
          </a:r>
          <a:r>
            <a:rPr lang="es-AR" dirty="0"/>
            <a:t>: Para establecer formatos de intercambio e información compatibles desde un punto de vista semántico y que sean fácilmente procesables.</a:t>
          </a:r>
          <a:endParaRPr lang="en-US" dirty="0"/>
        </a:p>
      </dgm:t>
    </dgm:pt>
    <dgm:pt modelId="{F0CE0033-CB53-41E6-A491-981651AD22EF}" type="parTrans" cxnId="{89363651-2497-4485-B3CB-40B08A684860}">
      <dgm:prSet/>
      <dgm:spPr/>
      <dgm:t>
        <a:bodyPr/>
        <a:lstStyle/>
        <a:p>
          <a:endParaRPr lang="en-US"/>
        </a:p>
      </dgm:t>
    </dgm:pt>
    <dgm:pt modelId="{67ACBF3B-40F3-4F32-9FE5-6790BE7C2D5F}" type="sibTrans" cxnId="{89363651-2497-4485-B3CB-40B08A684860}">
      <dgm:prSet/>
      <dgm:spPr/>
      <dgm:t>
        <a:bodyPr/>
        <a:lstStyle/>
        <a:p>
          <a:endParaRPr lang="en-US"/>
        </a:p>
      </dgm:t>
    </dgm:pt>
    <dgm:pt modelId="{BA746FC4-7ACA-454B-9463-A0205B27303F}" type="pres">
      <dgm:prSet presAssocID="{58C7DA0C-1C5E-48FA-9C1A-37E5CF7E3B51}" presName="root" presStyleCnt="0">
        <dgm:presLayoutVars>
          <dgm:dir/>
          <dgm:resizeHandles val="exact"/>
        </dgm:presLayoutVars>
      </dgm:prSet>
      <dgm:spPr/>
    </dgm:pt>
    <dgm:pt modelId="{B4AD7267-9CBC-43DF-BA5E-7A70D296FAF7}" type="pres">
      <dgm:prSet presAssocID="{F30DFEBE-1C3E-42DF-A7EC-7B99E3B44FD8}" presName="compNode" presStyleCnt="0"/>
      <dgm:spPr/>
    </dgm:pt>
    <dgm:pt modelId="{59ABDD3C-0848-43F9-9372-2BFAE9E1C142}" type="pres">
      <dgm:prSet presAssocID="{F30DFEBE-1C3E-42DF-A7EC-7B99E3B44FD8}" presName="bgRect" presStyleLbl="bgShp" presStyleIdx="0" presStyleCnt="3"/>
      <dgm:spPr/>
    </dgm:pt>
    <dgm:pt modelId="{E259AE68-B5BB-4680-9B3F-1F9D84D7EFFC}" type="pres">
      <dgm:prSet presAssocID="{F30DFEBE-1C3E-42DF-A7EC-7B99E3B44F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sconectado"/>
        </a:ext>
      </dgm:extLst>
    </dgm:pt>
    <dgm:pt modelId="{5B04D198-7391-4414-9B10-EC1CBE915E8E}" type="pres">
      <dgm:prSet presAssocID="{F30DFEBE-1C3E-42DF-A7EC-7B99E3B44FD8}" presName="spaceRect" presStyleCnt="0"/>
      <dgm:spPr/>
    </dgm:pt>
    <dgm:pt modelId="{9016D4FC-2F04-4A5D-B517-C647AB1611A3}" type="pres">
      <dgm:prSet presAssocID="{F30DFEBE-1C3E-42DF-A7EC-7B99E3B44FD8}" presName="parTx" presStyleLbl="revTx" presStyleIdx="0" presStyleCnt="3">
        <dgm:presLayoutVars>
          <dgm:chMax val="0"/>
          <dgm:chPref val="0"/>
        </dgm:presLayoutVars>
      </dgm:prSet>
      <dgm:spPr/>
    </dgm:pt>
    <dgm:pt modelId="{734DC8B4-1075-4AE5-B883-9530C0A83F8A}" type="pres">
      <dgm:prSet presAssocID="{2FFB43EA-D352-46CE-A9A1-251E3996A6D5}" presName="sibTrans" presStyleCnt="0"/>
      <dgm:spPr/>
    </dgm:pt>
    <dgm:pt modelId="{F8BDE4F8-C38F-46CE-B327-3DF9714EF315}" type="pres">
      <dgm:prSet presAssocID="{AEB05388-68FA-4E4C-A741-71E3F6CF4953}" presName="compNode" presStyleCnt="0"/>
      <dgm:spPr/>
    </dgm:pt>
    <dgm:pt modelId="{0FEAEDB0-741F-41D7-8EEB-C32367548A28}" type="pres">
      <dgm:prSet presAssocID="{AEB05388-68FA-4E4C-A741-71E3F6CF4953}" presName="bgRect" presStyleLbl="bgShp" presStyleIdx="1" presStyleCnt="3"/>
      <dgm:spPr/>
    </dgm:pt>
    <dgm:pt modelId="{8B28ADCD-6CF3-4E0F-A5DF-DB0AF2CFA7FF}" type="pres">
      <dgm:prSet presAssocID="{AEB05388-68FA-4E4C-A741-71E3F6CF495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nching Diagram"/>
        </a:ext>
      </dgm:extLst>
    </dgm:pt>
    <dgm:pt modelId="{AA8586C7-C0D2-455B-9A9A-A5B6227A95CC}" type="pres">
      <dgm:prSet presAssocID="{AEB05388-68FA-4E4C-A741-71E3F6CF4953}" presName="spaceRect" presStyleCnt="0"/>
      <dgm:spPr/>
    </dgm:pt>
    <dgm:pt modelId="{F4797135-DDBB-4730-B3E8-70915BEB06B8}" type="pres">
      <dgm:prSet presAssocID="{AEB05388-68FA-4E4C-A741-71E3F6CF4953}" presName="parTx" presStyleLbl="revTx" presStyleIdx="1" presStyleCnt="3">
        <dgm:presLayoutVars>
          <dgm:chMax val="0"/>
          <dgm:chPref val="0"/>
        </dgm:presLayoutVars>
      </dgm:prSet>
      <dgm:spPr/>
    </dgm:pt>
    <dgm:pt modelId="{56A627F5-0983-4DF2-AE25-CE879CFCA17C}" type="pres">
      <dgm:prSet presAssocID="{D66DADFE-B079-4538-8A8D-2C0A0FD1C4F5}" presName="sibTrans" presStyleCnt="0"/>
      <dgm:spPr/>
    </dgm:pt>
    <dgm:pt modelId="{FD38886B-76A6-427C-BD5B-F1566FF406F4}" type="pres">
      <dgm:prSet presAssocID="{3D758B56-DEAC-4DB1-89E3-75D8A3EA49DE}" presName="compNode" presStyleCnt="0"/>
      <dgm:spPr/>
    </dgm:pt>
    <dgm:pt modelId="{741A78ED-7128-42FC-87A8-427CA1A0A972}" type="pres">
      <dgm:prSet presAssocID="{3D758B56-DEAC-4DB1-89E3-75D8A3EA49DE}" presName="bgRect" presStyleLbl="bgShp" presStyleIdx="2" presStyleCnt="3"/>
      <dgm:spPr/>
    </dgm:pt>
    <dgm:pt modelId="{249131DF-810A-4289-ACEC-C0CAFB5D8991}" type="pres">
      <dgm:prSet presAssocID="{3D758B56-DEAC-4DB1-89E3-75D8A3EA49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ámara"/>
        </a:ext>
      </dgm:extLst>
    </dgm:pt>
    <dgm:pt modelId="{46207907-9D3C-48E5-8A7B-7C9FF97CD2A1}" type="pres">
      <dgm:prSet presAssocID="{3D758B56-DEAC-4DB1-89E3-75D8A3EA49DE}" presName="spaceRect" presStyleCnt="0"/>
      <dgm:spPr/>
    </dgm:pt>
    <dgm:pt modelId="{476FD50F-F53D-4B7D-BAB5-CD50F8E78FBA}" type="pres">
      <dgm:prSet presAssocID="{3D758B56-DEAC-4DB1-89E3-75D8A3EA49DE}" presName="parTx" presStyleLbl="revTx" presStyleIdx="2" presStyleCnt="3">
        <dgm:presLayoutVars>
          <dgm:chMax val="0"/>
          <dgm:chPref val="0"/>
        </dgm:presLayoutVars>
      </dgm:prSet>
      <dgm:spPr/>
    </dgm:pt>
  </dgm:ptLst>
  <dgm:cxnLst>
    <dgm:cxn modelId="{27117918-7EBD-4E86-AE85-F7C69EC8B476}" srcId="{58C7DA0C-1C5E-48FA-9C1A-37E5CF7E3B51}" destId="{F30DFEBE-1C3E-42DF-A7EC-7B99E3B44FD8}" srcOrd="0" destOrd="0" parTransId="{D80441EA-443D-41F4-A520-EA751FA6B708}" sibTransId="{2FFB43EA-D352-46CE-A9A1-251E3996A6D5}"/>
    <dgm:cxn modelId="{E7FFC61E-CA89-4EE3-BFEF-A0CE44D8CE95}" type="presOf" srcId="{AEB05388-68FA-4E4C-A741-71E3F6CF4953}" destId="{F4797135-DDBB-4730-B3E8-70915BEB06B8}" srcOrd="0" destOrd="0" presId="urn:microsoft.com/office/officeart/2018/2/layout/IconVerticalSolidList"/>
    <dgm:cxn modelId="{D2798C41-96F7-48A8-AC19-E97014EE9D27}" type="presOf" srcId="{58C7DA0C-1C5E-48FA-9C1A-37E5CF7E3B51}" destId="{BA746FC4-7ACA-454B-9463-A0205B27303F}" srcOrd="0" destOrd="0" presId="urn:microsoft.com/office/officeart/2018/2/layout/IconVerticalSolidList"/>
    <dgm:cxn modelId="{A40B3567-E0B6-4C23-95EE-1E67ECAE615A}" srcId="{58C7DA0C-1C5E-48FA-9C1A-37E5CF7E3B51}" destId="{AEB05388-68FA-4E4C-A741-71E3F6CF4953}" srcOrd="1" destOrd="0" parTransId="{30535079-E603-42BD-B36D-EB2DE93B5E2D}" sibTransId="{D66DADFE-B079-4538-8A8D-2C0A0FD1C4F5}"/>
    <dgm:cxn modelId="{89363651-2497-4485-B3CB-40B08A684860}" srcId="{58C7DA0C-1C5E-48FA-9C1A-37E5CF7E3B51}" destId="{3D758B56-DEAC-4DB1-89E3-75D8A3EA49DE}" srcOrd="2" destOrd="0" parTransId="{F0CE0033-CB53-41E6-A491-981651AD22EF}" sibTransId="{67ACBF3B-40F3-4F32-9FE5-6790BE7C2D5F}"/>
    <dgm:cxn modelId="{974062AD-C1EA-4116-B8EF-6F000D22A826}" type="presOf" srcId="{F30DFEBE-1C3E-42DF-A7EC-7B99E3B44FD8}" destId="{9016D4FC-2F04-4A5D-B517-C647AB1611A3}" srcOrd="0" destOrd="0" presId="urn:microsoft.com/office/officeart/2018/2/layout/IconVerticalSolidList"/>
    <dgm:cxn modelId="{D67620BC-A6C4-41C8-8271-6ECE0F9CDA1F}" type="presOf" srcId="{3D758B56-DEAC-4DB1-89E3-75D8A3EA49DE}" destId="{476FD50F-F53D-4B7D-BAB5-CD50F8E78FBA}" srcOrd="0" destOrd="0" presId="urn:microsoft.com/office/officeart/2018/2/layout/IconVerticalSolidList"/>
    <dgm:cxn modelId="{288638D9-02BA-4F95-94AB-7E41E08BDF14}" type="presParOf" srcId="{BA746FC4-7ACA-454B-9463-A0205B27303F}" destId="{B4AD7267-9CBC-43DF-BA5E-7A70D296FAF7}" srcOrd="0" destOrd="0" presId="urn:microsoft.com/office/officeart/2018/2/layout/IconVerticalSolidList"/>
    <dgm:cxn modelId="{F5E49276-981F-48EF-92DE-1D68ACD09156}" type="presParOf" srcId="{B4AD7267-9CBC-43DF-BA5E-7A70D296FAF7}" destId="{59ABDD3C-0848-43F9-9372-2BFAE9E1C142}" srcOrd="0" destOrd="0" presId="urn:microsoft.com/office/officeart/2018/2/layout/IconVerticalSolidList"/>
    <dgm:cxn modelId="{7275B95B-3BEC-414C-AC84-1AA64D1B8494}" type="presParOf" srcId="{B4AD7267-9CBC-43DF-BA5E-7A70D296FAF7}" destId="{E259AE68-B5BB-4680-9B3F-1F9D84D7EFFC}" srcOrd="1" destOrd="0" presId="urn:microsoft.com/office/officeart/2018/2/layout/IconVerticalSolidList"/>
    <dgm:cxn modelId="{7DAAF1F5-3F56-4348-A54F-8498C1878482}" type="presParOf" srcId="{B4AD7267-9CBC-43DF-BA5E-7A70D296FAF7}" destId="{5B04D198-7391-4414-9B10-EC1CBE915E8E}" srcOrd="2" destOrd="0" presId="urn:microsoft.com/office/officeart/2018/2/layout/IconVerticalSolidList"/>
    <dgm:cxn modelId="{03F3B5C0-F5A6-4C47-A52D-36027076ADC7}" type="presParOf" srcId="{B4AD7267-9CBC-43DF-BA5E-7A70D296FAF7}" destId="{9016D4FC-2F04-4A5D-B517-C647AB1611A3}" srcOrd="3" destOrd="0" presId="urn:microsoft.com/office/officeart/2018/2/layout/IconVerticalSolidList"/>
    <dgm:cxn modelId="{3AB071AC-7457-4CD3-94AB-0169D0FD9C38}" type="presParOf" srcId="{BA746FC4-7ACA-454B-9463-A0205B27303F}" destId="{734DC8B4-1075-4AE5-B883-9530C0A83F8A}" srcOrd="1" destOrd="0" presId="urn:microsoft.com/office/officeart/2018/2/layout/IconVerticalSolidList"/>
    <dgm:cxn modelId="{13263976-C41E-4855-A7BE-4ECD14975940}" type="presParOf" srcId="{BA746FC4-7ACA-454B-9463-A0205B27303F}" destId="{F8BDE4F8-C38F-46CE-B327-3DF9714EF315}" srcOrd="2" destOrd="0" presId="urn:microsoft.com/office/officeart/2018/2/layout/IconVerticalSolidList"/>
    <dgm:cxn modelId="{EC4F8D77-D6FF-49A9-817D-A3B56B023D8B}" type="presParOf" srcId="{F8BDE4F8-C38F-46CE-B327-3DF9714EF315}" destId="{0FEAEDB0-741F-41D7-8EEB-C32367548A28}" srcOrd="0" destOrd="0" presId="urn:microsoft.com/office/officeart/2018/2/layout/IconVerticalSolidList"/>
    <dgm:cxn modelId="{A38EAD71-7C35-48EA-BBEB-A047CD931303}" type="presParOf" srcId="{F8BDE4F8-C38F-46CE-B327-3DF9714EF315}" destId="{8B28ADCD-6CF3-4E0F-A5DF-DB0AF2CFA7FF}" srcOrd="1" destOrd="0" presId="urn:microsoft.com/office/officeart/2018/2/layout/IconVerticalSolidList"/>
    <dgm:cxn modelId="{4F9721F5-F403-4697-A5FD-28DFA35672E0}" type="presParOf" srcId="{F8BDE4F8-C38F-46CE-B327-3DF9714EF315}" destId="{AA8586C7-C0D2-455B-9A9A-A5B6227A95CC}" srcOrd="2" destOrd="0" presId="urn:microsoft.com/office/officeart/2018/2/layout/IconVerticalSolidList"/>
    <dgm:cxn modelId="{4E0F5584-3907-4264-A94A-C6547FA0B2A9}" type="presParOf" srcId="{F8BDE4F8-C38F-46CE-B327-3DF9714EF315}" destId="{F4797135-DDBB-4730-B3E8-70915BEB06B8}" srcOrd="3" destOrd="0" presId="urn:microsoft.com/office/officeart/2018/2/layout/IconVerticalSolidList"/>
    <dgm:cxn modelId="{CEC154C4-3D17-4A4B-B376-3DAE7735DE4C}" type="presParOf" srcId="{BA746FC4-7ACA-454B-9463-A0205B27303F}" destId="{56A627F5-0983-4DF2-AE25-CE879CFCA17C}" srcOrd="3" destOrd="0" presId="urn:microsoft.com/office/officeart/2018/2/layout/IconVerticalSolidList"/>
    <dgm:cxn modelId="{ED627A98-EA89-4BC2-8047-F630CDA3F102}" type="presParOf" srcId="{BA746FC4-7ACA-454B-9463-A0205B27303F}" destId="{FD38886B-76A6-427C-BD5B-F1566FF406F4}" srcOrd="4" destOrd="0" presId="urn:microsoft.com/office/officeart/2018/2/layout/IconVerticalSolidList"/>
    <dgm:cxn modelId="{4E863B52-7BF7-4C62-AE1A-012A32FCDBF5}" type="presParOf" srcId="{FD38886B-76A6-427C-BD5B-F1566FF406F4}" destId="{741A78ED-7128-42FC-87A8-427CA1A0A972}" srcOrd="0" destOrd="0" presId="urn:microsoft.com/office/officeart/2018/2/layout/IconVerticalSolidList"/>
    <dgm:cxn modelId="{57733711-C5B9-4F8C-A172-4FA03F86173D}" type="presParOf" srcId="{FD38886B-76A6-427C-BD5B-F1566FF406F4}" destId="{249131DF-810A-4289-ACEC-C0CAFB5D8991}" srcOrd="1" destOrd="0" presId="urn:microsoft.com/office/officeart/2018/2/layout/IconVerticalSolidList"/>
    <dgm:cxn modelId="{8179EFB7-9020-4CDF-B23D-5C6145E020F7}" type="presParOf" srcId="{FD38886B-76A6-427C-BD5B-F1566FF406F4}" destId="{46207907-9D3C-48E5-8A7B-7C9FF97CD2A1}" srcOrd="2" destOrd="0" presId="urn:microsoft.com/office/officeart/2018/2/layout/IconVerticalSolidList"/>
    <dgm:cxn modelId="{35EFB27B-F803-4C98-A418-DA407EC8438B}" type="presParOf" srcId="{FD38886B-76A6-427C-BD5B-F1566FF406F4}" destId="{476FD50F-F53D-4B7D-BAB5-CD50F8E78F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885B7D-8CA6-4184-A984-36F4916772D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2712C51-B15E-42A4-80FC-03B498693DB1}">
      <dgm:prSet/>
      <dgm:spPr/>
      <dgm:t>
        <a:bodyPr/>
        <a:lstStyle/>
        <a:p>
          <a:r>
            <a:rPr lang="es-MX" b="1" u="sng"/>
            <a:t>IAAS</a:t>
          </a:r>
          <a:r>
            <a:rPr lang="es-MX"/>
            <a:t>: INFRAESTRUCTURA COMO SERVICIO. ES ENTREGAR HARDWARE Y SOFTWARE COMO UN SERVICIO.</a:t>
          </a:r>
          <a:endParaRPr lang="en-US"/>
        </a:p>
      </dgm:t>
    </dgm:pt>
    <dgm:pt modelId="{F3B37435-00AB-4113-A1C0-1A9776B48F1C}" type="parTrans" cxnId="{04BE7EA6-195E-49D8-A0FC-96F2BFE678A7}">
      <dgm:prSet/>
      <dgm:spPr/>
      <dgm:t>
        <a:bodyPr/>
        <a:lstStyle/>
        <a:p>
          <a:endParaRPr lang="en-US"/>
        </a:p>
      </dgm:t>
    </dgm:pt>
    <dgm:pt modelId="{D170474F-D5E6-4462-AC30-B4FBAD280A2C}" type="sibTrans" cxnId="{04BE7EA6-195E-49D8-A0FC-96F2BFE678A7}">
      <dgm:prSet/>
      <dgm:spPr/>
      <dgm:t>
        <a:bodyPr/>
        <a:lstStyle/>
        <a:p>
          <a:endParaRPr lang="en-US"/>
        </a:p>
      </dgm:t>
    </dgm:pt>
    <dgm:pt modelId="{C5434307-29F4-4303-A2F9-D62C42AE13CD}">
      <dgm:prSet/>
      <dgm:spPr/>
      <dgm:t>
        <a:bodyPr/>
        <a:lstStyle/>
        <a:p>
          <a:r>
            <a:rPr lang="es-MX" b="1" u="sng"/>
            <a:t>PAAS</a:t>
          </a:r>
          <a:r>
            <a:rPr lang="es-MX"/>
            <a:t>: PLATAFORMA COMO SERVICIO. CONSISTE EN ENTREGAR UNA PLATAFORMA DE DESARROLLO DE APLICACIONES COMO UN SERVICIO PARA DESARROLLADORES EN LA WEB.</a:t>
          </a:r>
          <a:endParaRPr lang="en-US"/>
        </a:p>
      </dgm:t>
    </dgm:pt>
    <dgm:pt modelId="{A3A76A3B-E9BD-4028-B7E9-F444247A59C6}" type="parTrans" cxnId="{B6F5D7F9-99E1-4A9B-B140-EEE43A9D5679}">
      <dgm:prSet/>
      <dgm:spPr/>
      <dgm:t>
        <a:bodyPr/>
        <a:lstStyle/>
        <a:p>
          <a:endParaRPr lang="en-US"/>
        </a:p>
      </dgm:t>
    </dgm:pt>
    <dgm:pt modelId="{F97DC18D-7AAA-49F9-B395-265A23574CDC}" type="sibTrans" cxnId="{B6F5D7F9-99E1-4A9B-B140-EEE43A9D5679}">
      <dgm:prSet/>
      <dgm:spPr/>
      <dgm:t>
        <a:bodyPr/>
        <a:lstStyle/>
        <a:p>
          <a:endParaRPr lang="en-US"/>
        </a:p>
      </dgm:t>
    </dgm:pt>
    <dgm:pt modelId="{0B279FC4-7671-4275-8680-B9794D088586}">
      <dgm:prSet/>
      <dgm:spPr/>
      <dgm:t>
        <a:bodyPr/>
        <a:lstStyle/>
        <a:p>
          <a:r>
            <a:rPr lang="es-MX" b="1" u="sng"/>
            <a:t>SAAS</a:t>
          </a:r>
          <a:r>
            <a:rPr lang="es-MX"/>
            <a:t>: SOFTWARE COMO SERVICIO. PROVEE EL SOFTWARE Y LOS DATOS COMO UN SERVICIO SOBRE INTERNET.</a:t>
          </a:r>
          <a:endParaRPr lang="en-US"/>
        </a:p>
      </dgm:t>
    </dgm:pt>
    <dgm:pt modelId="{A29C9BC6-A847-4EE4-B0FA-27B82454AB30}" type="parTrans" cxnId="{419DB704-7725-40DE-AE5F-5330F7122922}">
      <dgm:prSet/>
      <dgm:spPr/>
      <dgm:t>
        <a:bodyPr/>
        <a:lstStyle/>
        <a:p>
          <a:endParaRPr lang="en-US"/>
        </a:p>
      </dgm:t>
    </dgm:pt>
    <dgm:pt modelId="{51F5E527-F13A-46DC-B970-8E7478C913FC}" type="sibTrans" cxnId="{419DB704-7725-40DE-AE5F-5330F7122922}">
      <dgm:prSet/>
      <dgm:spPr/>
      <dgm:t>
        <a:bodyPr/>
        <a:lstStyle/>
        <a:p>
          <a:endParaRPr lang="en-US"/>
        </a:p>
      </dgm:t>
    </dgm:pt>
    <dgm:pt modelId="{50D225E9-D88A-45F0-A8C7-FDD3E13DD4F5}" type="pres">
      <dgm:prSet presAssocID="{FD885B7D-8CA6-4184-A984-36F4916772D6}" presName="root" presStyleCnt="0">
        <dgm:presLayoutVars>
          <dgm:dir/>
          <dgm:resizeHandles val="exact"/>
        </dgm:presLayoutVars>
      </dgm:prSet>
      <dgm:spPr/>
    </dgm:pt>
    <dgm:pt modelId="{907CF301-834B-45D1-A4AF-2F996D884EB9}" type="pres">
      <dgm:prSet presAssocID="{F2712C51-B15E-42A4-80FC-03B498693DB1}" presName="compNode" presStyleCnt="0"/>
      <dgm:spPr/>
    </dgm:pt>
    <dgm:pt modelId="{6BFBA789-3685-4358-8EBB-81EEBC479EF0}" type="pres">
      <dgm:prSet presAssocID="{F2712C51-B15E-42A4-80FC-03B498693DB1}" presName="bgRect" presStyleLbl="bgShp" presStyleIdx="0" presStyleCnt="3"/>
      <dgm:spPr/>
    </dgm:pt>
    <dgm:pt modelId="{38E3A780-39EF-41D0-9C5D-6A773AF3D3AD}" type="pres">
      <dgm:prSet presAssocID="{F2712C51-B15E-42A4-80FC-03B498693D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rdenador"/>
        </a:ext>
      </dgm:extLst>
    </dgm:pt>
    <dgm:pt modelId="{9F908550-B1E0-43F5-8372-F90E87AE71AE}" type="pres">
      <dgm:prSet presAssocID="{F2712C51-B15E-42A4-80FC-03B498693DB1}" presName="spaceRect" presStyleCnt="0"/>
      <dgm:spPr/>
    </dgm:pt>
    <dgm:pt modelId="{C7664950-A48F-4377-AD3A-50E844F62CF2}" type="pres">
      <dgm:prSet presAssocID="{F2712C51-B15E-42A4-80FC-03B498693DB1}" presName="parTx" presStyleLbl="revTx" presStyleIdx="0" presStyleCnt="3">
        <dgm:presLayoutVars>
          <dgm:chMax val="0"/>
          <dgm:chPref val="0"/>
        </dgm:presLayoutVars>
      </dgm:prSet>
      <dgm:spPr/>
    </dgm:pt>
    <dgm:pt modelId="{F300B084-0A14-44F1-9B06-A0FF71D41796}" type="pres">
      <dgm:prSet presAssocID="{D170474F-D5E6-4462-AC30-B4FBAD280A2C}" presName="sibTrans" presStyleCnt="0"/>
      <dgm:spPr/>
    </dgm:pt>
    <dgm:pt modelId="{3B0EBEB0-AD39-44E0-8B1B-906AA3581671}" type="pres">
      <dgm:prSet presAssocID="{C5434307-29F4-4303-A2F9-D62C42AE13CD}" presName="compNode" presStyleCnt="0"/>
      <dgm:spPr/>
    </dgm:pt>
    <dgm:pt modelId="{6217958F-B4D2-4123-9BEC-81D3C51BDA69}" type="pres">
      <dgm:prSet presAssocID="{C5434307-29F4-4303-A2F9-D62C42AE13CD}" presName="bgRect" presStyleLbl="bgShp" presStyleIdx="1" presStyleCnt="3"/>
      <dgm:spPr/>
    </dgm:pt>
    <dgm:pt modelId="{4B7C5173-1A5F-4CDA-860A-12A2415164F4}" type="pres">
      <dgm:prSet presAssocID="{C5434307-29F4-4303-A2F9-D62C42AE13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ador"/>
        </a:ext>
      </dgm:extLst>
    </dgm:pt>
    <dgm:pt modelId="{70D4DA4F-4307-4E00-A0F4-EF26F451FF34}" type="pres">
      <dgm:prSet presAssocID="{C5434307-29F4-4303-A2F9-D62C42AE13CD}" presName="spaceRect" presStyleCnt="0"/>
      <dgm:spPr/>
    </dgm:pt>
    <dgm:pt modelId="{0FC32968-DD7F-441A-A434-14201E5FCF59}" type="pres">
      <dgm:prSet presAssocID="{C5434307-29F4-4303-A2F9-D62C42AE13CD}" presName="parTx" presStyleLbl="revTx" presStyleIdx="1" presStyleCnt="3">
        <dgm:presLayoutVars>
          <dgm:chMax val="0"/>
          <dgm:chPref val="0"/>
        </dgm:presLayoutVars>
      </dgm:prSet>
      <dgm:spPr/>
    </dgm:pt>
    <dgm:pt modelId="{6BD18C2D-55C3-48AF-925A-C5424665976B}" type="pres">
      <dgm:prSet presAssocID="{F97DC18D-7AAA-49F9-B395-265A23574CDC}" presName="sibTrans" presStyleCnt="0"/>
      <dgm:spPr/>
    </dgm:pt>
    <dgm:pt modelId="{DB54AAFB-0DB0-441E-8C52-503AB6BA257E}" type="pres">
      <dgm:prSet presAssocID="{0B279FC4-7671-4275-8680-B9794D088586}" presName="compNode" presStyleCnt="0"/>
      <dgm:spPr/>
    </dgm:pt>
    <dgm:pt modelId="{17568ABF-DC23-4424-9FB0-3987B7EFCDAC}" type="pres">
      <dgm:prSet presAssocID="{0B279FC4-7671-4275-8680-B9794D088586}" presName="bgRect" presStyleLbl="bgShp" presStyleIdx="2" presStyleCnt="3"/>
      <dgm:spPr/>
    </dgm:pt>
    <dgm:pt modelId="{760BB583-7E03-400F-8755-AD8CE5A075B4}" type="pres">
      <dgm:prSet presAssocID="{0B279FC4-7671-4275-8680-B9794D0885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obre"/>
        </a:ext>
      </dgm:extLst>
    </dgm:pt>
    <dgm:pt modelId="{664A77F2-8624-4071-9482-EE193E8BDA12}" type="pres">
      <dgm:prSet presAssocID="{0B279FC4-7671-4275-8680-B9794D088586}" presName="spaceRect" presStyleCnt="0"/>
      <dgm:spPr/>
    </dgm:pt>
    <dgm:pt modelId="{F93915A2-78E1-4B9C-A9E4-879651AC748E}" type="pres">
      <dgm:prSet presAssocID="{0B279FC4-7671-4275-8680-B9794D088586}" presName="parTx" presStyleLbl="revTx" presStyleIdx="2" presStyleCnt="3">
        <dgm:presLayoutVars>
          <dgm:chMax val="0"/>
          <dgm:chPref val="0"/>
        </dgm:presLayoutVars>
      </dgm:prSet>
      <dgm:spPr/>
    </dgm:pt>
  </dgm:ptLst>
  <dgm:cxnLst>
    <dgm:cxn modelId="{419DB704-7725-40DE-AE5F-5330F7122922}" srcId="{FD885B7D-8CA6-4184-A984-36F4916772D6}" destId="{0B279FC4-7671-4275-8680-B9794D088586}" srcOrd="2" destOrd="0" parTransId="{A29C9BC6-A847-4EE4-B0FA-27B82454AB30}" sibTransId="{51F5E527-F13A-46DC-B970-8E7478C913FC}"/>
    <dgm:cxn modelId="{A43298A2-5A3C-48B7-8B16-F01190FCD6BC}" type="presOf" srcId="{FD885B7D-8CA6-4184-A984-36F4916772D6}" destId="{50D225E9-D88A-45F0-A8C7-FDD3E13DD4F5}" srcOrd="0" destOrd="0" presId="urn:microsoft.com/office/officeart/2018/2/layout/IconVerticalSolidList"/>
    <dgm:cxn modelId="{04BE7EA6-195E-49D8-A0FC-96F2BFE678A7}" srcId="{FD885B7D-8CA6-4184-A984-36F4916772D6}" destId="{F2712C51-B15E-42A4-80FC-03B498693DB1}" srcOrd="0" destOrd="0" parTransId="{F3B37435-00AB-4113-A1C0-1A9776B48F1C}" sibTransId="{D170474F-D5E6-4462-AC30-B4FBAD280A2C}"/>
    <dgm:cxn modelId="{56B233BA-63B1-4F4B-813D-AF9E9C7FEC85}" type="presOf" srcId="{0B279FC4-7671-4275-8680-B9794D088586}" destId="{F93915A2-78E1-4B9C-A9E4-879651AC748E}" srcOrd="0" destOrd="0" presId="urn:microsoft.com/office/officeart/2018/2/layout/IconVerticalSolidList"/>
    <dgm:cxn modelId="{D1AA82BE-6C4D-4969-84E8-0995DCF35CC2}" type="presOf" srcId="{F2712C51-B15E-42A4-80FC-03B498693DB1}" destId="{C7664950-A48F-4377-AD3A-50E844F62CF2}" srcOrd="0" destOrd="0" presId="urn:microsoft.com/office/officeart/2018/2/layout/IconVerticalSolidList"/>
    <dgm:cxn modelId="{8DE0B3EE-8628-4781-975A-73E40F99973B}" type="presOf" srcId="{C5434307-29F4-4303-A2F9-D62C42AE13CD}" destId="{0FC32968-DD7F-441A-A434-14201E5FCF59}" srcOrd="0" destOrd="0" presId="urn:microsoft.com/office/officeart/2018/2/layout/IconVerticalSolidList"/>
    <dgm:cxn modelId="{B6F5D7F9-99E1-4A9B-B140-EEE43A9D5679}" srcId="{FD885B7D-8CA6-4184-A984-36F4916772D6}" destId="{C5434307-29F4-4303-A2F9-D62C42AE13CD}" srcOrd="1" destOrd="0" parTransId="{A3A76A3B-E9BD-4028-B7E9-F444247A59C6}" sibTransId="{F97DC18D-7AAA-49F9-B395-265A23574CDC}"/>
    <dgm:cxn modelId="{9E46030B-775C-4740-A165-9862923D75DC}" type="presParOf" srcId="{50D225E9-D88A-45F0-A8C7-FDD3E13DD4F5}" destId="{907CF301-834B-45D1-A4AF-2F996D884EB9}" srcOrd="0" destOrd="0" presId="urn:microsoft.com/office/officeart/2018/2/layout/IconVerticalSolidList"/>
    <dgm:cxn modelId="{D5794597-07D5-453E-9470-398A8731599F}" type="presParOf" srcId="{907CF301-834B-45D1-A4AF-2F996D884EB9}" destId="{6BFBA789-3685-4358-8EBB-81EEBC479EF0}" srcOrd="0" destOrd="0" presId="urn:microsoft.com/office/officeart/2018/2/layout/IconVerticalSolidList"/>
    <dgm:cxn modelId="{4A5AF385-5F7F-45AF-8D9D-2CF97624115B}" type="presParOf" srcId="{907CF301-834B-45D1-A4AF-2F996D884EB9}" destId="{38E3A780-39EF-41D0-9C5D-6A773AF3D3AD}" srcOrd="1" destOrd="0" presId="urn:microsoft.com/office/officeart/2018/2/layout/IconVerticalSolidList"/>
    <dgm:cxn modelId="{C191E445-21B9-4A1B-A894-2A5D8707D538}" type="presParOf" srcId="{907CF301-834B-45D1-A4AF-2F996D884EB9}" destId="{9F908550-B1E0-43F5-8372-F90E87AE71AE}" srcOrd="2" destOrd="0" presId="urn:microsoft.com/office/officeart/2018/2/layout/IconVerticalSolidList"/>
    <dgm:cxn modelId="{85F4657B-07FA-49FF-887E-7535DF6246EA}" type="presParOf" srcId="{907CF301-834B-45D1-A4AF-2F996D884EB9}" destId="{C7664950-A48F-4377-AD3A-50E844F62CF2}" srcOrd="3" destOrd="0" presId="urn:microsoft.com/office/officeart/2018/2/layout/IconVerticalSolidList"/>
    <dgm:cxn modelId="{0C3545CC-A4C2-4BE6-AE06-BD49A47E2C92}" type="presParOf" srcId="{50D225E9-D88A-45F0-A8C7-FDD3E13DD4F5}" destId="{F300B084-0A14-44F1-9B06-A0FF71D41796}" srcOrd="1" destOrd="0" presId="urn:microsoft.com/office/officeart/2018/2/layout/IconVerticalSolidList"/>
    <dgm:cxn modelId="{EE91D16A-D6F4-4AFC-917A-84F1D58E54BA}" type="presParOf" srcId="{50D225E9-D88A-45F0-A8C7-FDD3E13DD4F5}" destId="{3B0EBEB0-AD39-44E0-8B1B-906AA3581671}" srcOrd="2" destOrd="0" presId="urn:microsoft.com/office/officeart/2018/2/layout/IconVerticalSolidList"/>
    <dgm:cxn modelId="{A56463D8-3D4E-4156-9DDB-EFDC5184B655}" type="presParOf" srcId="{3B0EBEB0-AD39-44E0-8B1B-906AA3581671}" destId="{6217958F-B4D2-4123-9BEC-81D3C51BDA69}" srcOrd="0" destOrd="0" presId="urn:microsoft.com/office/officeart/2018/2/layout/IconVerticalSolidList"/>
    <dgm:cxn modelId="{D961BD3F-5FC7-4BFB-A043-BF11A76BD7ED}" type="presParOf" srcId="{3B0EBEB0-AD39-44E0-8B1B-906AA3581671}" destId="{4B7C5173-1A5F-4CDA-860A-12A2415164F4}" srcOrd="1" destOrd="0" presId="urn:microsoft.com/office/officeart/2018/2/layout/IconVerticalSolidList"/>
    <dgm:cxn modelId="{3CAE30D2-D631-4EB9-B393-0E5C7E578DAC}" type="presParOf" srcId="{3B0EBEB0-AD39-44E0-8B1B-906AA3581671}" destId="{70D4DA4F-4307-4E00-A0F4-EF26F451FF34}" srcOrd="2" destOrd="0" presId="urn:microsoft.com/office/officeart/2018/2/layout/IconVerticalSolidList"/>
    <dgm:cxn modelId="{EAD06C3D-D735-40FA-9764-16B5503CF904}" type="presParOf" srcId="{3B0EBEB0-AD39-44E0-8B1B-906AA3581671}" destId="{0FC32968-DD7F-441A-A434-14201E5FCF59}" srcOrd="3" destOrd="0" presId="urn:microsoft.com/office/officeart/2018/2/layout/IconVerticalSolidList"/>
    <dgm:cxn modelId="{8A4348BA-6CC7-455A-B559-6C8191A9EDFE}" type="presParOf" srcId="{50D225E9-D88A-45F0-A8C7-FDD3E13DD4F5}" destId="{6BD18C2D-55C3-48AF-925A-C5424665976B}" srcOrd="3" destOrd="0" presId="urn:microsoft.com/office/officeart/2018/2/layout/IconVerticalSolidList"/>
    <dgm:cxn modelId="{4606ED88-4DD6-4AF1-A968-BDA08CE8AF0A}" type="presParOf" srcId="{50D225E9-D88A-45F0-A8C7-FDD3E13DD4F5}" destId="{DB54AAFB-0DB0-441E-8C52-503AB6BA257E}" srcOrd="4" destOrd="0" presId="urn:microsoft.com/office/officeart/2018/2/layout/IconVerticalSolidList"/>
    <dgm:cxn modelId="{ECB62A59-C80A-4A9E-95A7-835B4D1570BE}" type="presParOf" srcId="{DB54AAFB-0DB0-441E-8C52-503AB6BA257E}" destId="{17568ABF-DC23-4424-9FB0-3987B7EFCDAC}" srcOrd="0" destOrd="0" presId="urn:microsoft.com/office/officeart/2018/2/layout/IconVerticalSolidList"/>
    <dgm:cxn modelId="{A0311822-6D50-4355-8877-4DB76D256AA0}" type="presParOf" srcId="{DB54AAFB-0DB0-441E-8C52-503AB6BA257E}" destId="{760BB583-7E03-400F-8755-AD8CE5A075B4}" srcOrd="1" destOrd="0" presId="urn:microsoft.com/office/officeart/2018/2/layout/IconVerticalSolidList"/>
    <dgm:cxn modelId="{57D253F7-E053-4D0A-99BB-7BF55A4738A1}" type="presParOf" srcId="{DB54AAFB-0DB0-441E-8C52-503AB6BA257E}" destId="{664A77F2-8624-4071-9482-EE193E8BDA12}" srcOrd="2" destOrd="0" presId="urn:microsoft.com/office/officeart/2018/2/layout/IconVerticalSolidList"/>
    <dgm:cxn modelId="{72D2716A-521A-41C1-8465-F7F8C0D127BB}" type="presParOf" srcId="{DB54AAFB-0DB0-441E-8C52-503AB6BA257E}" destId="{F93915A2-78E1-4B9C-A9E4-879651AC748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E42D7BA-F9DD-4852-AB9A-3E3C8D78C1E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ADE79BA-D79D-4DB2-97BB-426F98D69D7D}">
      <dgm:prSet/>
      <dgm:spPr/>
      <dgm:t>
        <a:bodyPr/>
        <a:lstStyle/>
        <a:p>
          <a:r>
            <a:rPr lang="es-MX"/>
            <a:t>REDUCCIÓN DEL COSTO TOTAL DE PROPIEDAD. </a:t>
          </a:r>
          <a:endParaRPr lang="en-US"/>
        </a:p>
      </dgm:t>
    </dgm:pt>
    <dgm:pt modelId="{2215DBAD-CC0C-42CB-9882-2804E4E518C6}" type="parTrans" cxnId="{DF8CEBF1-C9F8-41F2-9928-0C22CDC962AA}">
      <dgm:prSet/>
      <dgm:spPr/>
      <dgm:t>
        <a:bodyPr/>
        <a:lstStyle/>
        <a:p>
          <a:endParaRPr lang="en-US"/>
        </a:p>
      </dgm:t>
    </dgm:pt>
    <dgm:pt modelId="{41AF291C-3BED-47BF-9E47-2214B9E9DE42}" type="sibTrans" cxnId="{DF8CEBF1-C9F8-41F2-9928-0C22CDC962AA}">
      <dgm:prSet/>
      <dgm:spPr/>
      <dgm:t>
        <a:bodyPr/>
        <a:lstStyle/>
        <a:p>
          <a:endParaRPr lang="en-US"/>
        </a:p>
      </dgm:t>
    </dgm:pt>
    <dgm:pt modelId="{FBD8578A-759E-4748-856A-6EE3E909D81B}">
      <dgm:prSet/>
      <dgm:spPr/>
      <dgm:t>
        <a:bodyPr/>
        <a:lstStyle/>
        <a:p>
          <a:r>
            <a:rPr lang="es-MX"/>
            <a:t>CONTRATAR DESDE CUALQUIER PAÍS O REGIÓN.</a:t>
          </a:r>
          <a:endParaRPr lang="en-US"/>
        </a:p>
      </dgm:t>
    </dgm:pt>
    <dgm:pt modelId="{0743DFD6-192E-4567-A789-5A8AFC285B1D}" type="parTrans" cxnId="{936F6F93-7E4F-43DA-A538-28DB65523EA5}">
      <dgm:prSet/>
      <dgm:spPr/>
      <dgm:t>
        <a:bodyPr/>
        <a:lstStyle/>
        <a:p>
          <a:endParaRPr lang="en-US"/>
        </a:p>
      </dgm:t>
    </dgm:pt>
    <dgm:pt modelId="{3B4F0C8E-2398-4CE8-91B2-3639548C0A80}" type="sibTrans" cxnId="{936F6F93-7E4F-43DA-A538-28DB65523EA5}">
      <dgm:prSet/>
      <dgm:spPr/>
      <dgm:t>
        <a:bodyPr/>
        <a:lstStyle/>
        <a:p>
          <a:endParaRPr lang="en-US"/>
        </a:p>
      </dgm:t>
    </dgm:pt>
    <dgm:pt modelId="{8DBD1105-40D3-4454-9D2A-06F9040D74AF}">
      <dgm:prSet/>
      <dgm:spPr/>
      <dgm:t>
        <a:bodyPr/>
        <a:lstStyle/>
        <a:p>
          <a:r>
            <a:rPr lang="es-MX"/>
            <a:t>GRAN CAPACIDAD DE ALMACENAMIENTO.</a:t>
          </a:r>
          <a:endParaRPr lang="en-US"/>
        </a:p>
      </dgm:t>
    </dgm:pt>
    <dgm:pt modelId="{6C2FAE9B-2012-4264-B121-4142A00152BB}" type="parTrans" cxnId="{E496297C-70BA-4918-8D52-15CF054CB990}">
      <dgm:prSet/>
      <dgm:spPr/>
      <dgm:t>
        <a:bodyPr/>
        <a:lstStyle/>
        <a:p>
          <a:endParaRPr lang="en-US"/>
        </a:p>
      </dgm:t>
    </dgm:pt>
    <dgm:pt modelId="{5FD03AD3-E365-4BEA-8CAD-23CDB40833B6}" type="sibTrans" cxnId="{E496297C-70BA-4918-8D52-15CF054CB990}">
      <dgm:prSet/>
      <dgm:spPr/>
      <dgm:t>
        <a:bodyPr/>
        <a:lstStyle/>
        <a:p>
          <a:endParaRPr lang="en-US"/>
        </a:p>
      </dgm:t>
    </dgm:pt>
    <dgm:pt modelId="{F245197F-E891-4DDD-BB85-B9FBB8425620}">
      <dgm:prSet/>
      <dgm:spPr/>
      <dgm:t>
        <a:bodyPr/>
        <a:lstStyle/>
        <a:p>
          <a:r>
            <a:rPr lang="es-MX"/>
            <a:t>AUTO-ESCABILIDAD.</a:t>
          </a:r>
          <a:endParaRPr lang="en-US"/>
        </a:p>
      </dgm:t>
    </dgm:pt>
    <dgm:pt modelId="{AF64755E-A9D6-4A31-875E-37F78643C686}" type="parTrans" cxnId="{D8F4FF67-9D56-4EB3-83FF-1EAD7D97F78D}">
      <dgm:prSet/>
      <dgm:spPr/>
      <dgm:t>
        <a:bodyPr/>
        <a:lstStyle/>
        <a:p>
          <a:endParaRPr lang="en-US"/>
        </a:p>
      </dgm:t>
    </dgm:pt>
    <dgm:pt modelId="{3358B114-4079-49DC-92B3-64B86D5041F5}" type="sibTrans" cxnId="{D8F4FF67-9D56-4EB3-83FF-1EAD7D97F78D}">
      <dgm:prSet/>
      <dgm:spPr/>
      <dgm:t>
        <a:bodyPr/>
        <a:lstStyle/>
        <a:p>
          <a:endParaRPr lang="en-US"/>
        </a:p>
      </dgm:t>
    </dgm:pt>
    <dgm:pt modelId="{98951D43-7A81-427B-A1C2-AAA3AD86337A}">
      <dgm:prSet/>
      <dgm:spPr/>
      <dgm:t>
        <a:bodyPr/>
        <a:lstStyle/>
        <a:p>
          <a:r>
            <a:rPr lang="es-MX"/>
            <a:t>USUARIO SOLO SE ENCARGA DE SU PROPIO DESARROLLO.</a:t>
          </a:r>
          <a:endParaRPr lang="en-US"/>
        </a:p>
      </dgm:t>
    </dgm:pt>
    <dgm:pt modelId="{CB05B551-6F39-49DA-A76A-1BB9EFFE26C6}" type="parTrans" cxnId="{F9B8BBD2-0F76-439A-B93B-2A17537B1479}">
      <dgm:prSet/>
      <dgm:spPr/>
      <dgm:t>
        <a:bodyPr/>
        <a:lstStyle/>
        <a:p>
          <a:endParaRPr lang="en-US"/>
        </a:p>
      </dgm:t>
    </dgm:pt>
    <dgm:pt modelId="{06987638-685B-4542-B177-9022B6053180}" type="sibTrans" cxnId="{F9B8BBD2-0F76-439A-B93B-2A17537B1479}">
      <dgm:prSet/>
      <dgm:spPr/>
      <dgm:t>
        <a:bodyPr/>
        <a:lstStyle/>
        <a:p>
          <a:endParaRPr lang="en-US"/>
        </a:p>
      </dgm:t>
    </dgm:pt>
    <dgm:pt modelId="{76AF3493-699F-481F-865D-CAB3763392B6}" type="pres">
      <dgm:prSet presAssocID="{9E42D7BA-F9DD-4852-AB9A-3E3C8D78C1E9}" presName="linear" presStyleCnt="0">
        <dgm:presLayoutVars>
          <dgm:animLvl val="lvl"/>
          <dgm:resizeHandles val="exact"/>
        </dgm:presLayoutVars>
      </dgm:prSet>
      <dgm:spPr/>
    </dgm:pt>
    <dgm:pt modelId="{4023A52B-5857-4DDE-A4DC-0BB19A599469}" type="pres">
      <dgm:prSet presAssocID="{AADE79BA-D79D-4DB2-97BB-426F98D69D7D}" presName="parentText" presStyleLbl="node1" presStyleIdx="0" presStyleCnt="5">
        <dgm:presLayoutVars>
          <dgm:chMax val="0"/>
          <dgm:bulletEnabled val="1"/>
        </dgm:presLayoutVars>
      </dgm:prSet>
      <dgm:spPr/>
    </dgm:pt>
    <dgm:pt modelId="{740DC8EB-DAE1-4ACB-AA18-33301CC27669}" type="pres">
      <dgm:prSet presAssocID="{41AF291C-3BED-47BF-9E47-2214B9E9DE42}" presName="spacer" presStyleCnt="0"/>
      <dgm:spPr/>
    </dgm:pt>
    <dgm:pt modelId="{4F845599-A200-406C-BB81-370DC4BAC3D2}" type="pres">
      <dgm:prSet presAssocID="{FBD8578A-759E-4748-856A-6EE3E909D81B}" presName="parentText" presStyleLbl="node1" presStyleIdx="1" presStyleCnt="5">
        <dgm:presLayoutVars>
          <dgm:chMax val="0"/>
          <dgm:bulletEnabled val="1"/>
        </dgm:presLayoutVars>
      </dgm:prSet>
      <dgm:spPr/>
    </dgm:pt>
    <dgm:pt modelId="{D5838FCB-D264-4AFA-B700-A8C75C4D5328}" type="pres">
      <dgm:prSet presAssocID="{3B4F0C8E-2398-4CE8-91B2-3639548C0A80}" presName="spacer" presStyleCnt="0"/>
      <dgm:spPr/>
    </dgm:pt>
    <dgm:pt modelId="{F991B2DA-3F09-4F0D-9E8C-40F0F89277AA}" type="pres">
      <dgm:prSet presAssocID="{8DBD1105-40D3-4454-9D2A-06F9040D74AF}" presName="parentText" presStyleLbl="node1" presStyleIdx="2" presStyleCnt="5">
        <dgm:presLayoutVars>
          <dgm:chMax val="0"/>
          <dgm:bulletEnabled val="1"/>
        </dgm:presLayoutVars>
      </dgm:prSet>
      <dgm:spPr/>
    </dgm:pt>
    <dgm:pt modelId="{CDE575C0-E41A-4A18-A913-AA71EB61DF47}" type="pres">
      <dgm:prSet presAssocID="{5FD03AD3-E365-4BEA-8CAD-23CDB40833B6}" presName="spacer" presStyleCnt="0"/>
      <dgm:spPr/>
    </dgm:pt>
    <dgm:pt modelId="{E0F7B629-6003-4488-B95C-371678A66027}" type="pres">
      <dgm:prSet presAssocID="{F245197F-E891-4DDD-BB85-B9FBB8425620}" presName="parentText" presStyleLbl="node1" presStyleIdx="3" presStyleCnt="5">
        <dgm:presLayoutVars>
          <dgm:chMax val="0"/>
          <dgm:bulletEnabled val="1"/>
        </dgm:presLayoutVars>
      </dgm:prSet>
      <dgm:spPr/>
    </dgm:pt>
    <dgm:pt modelId="{736D6234-066F-4CC0-B6E2-381C00D064C5}" type="pres">
      <dgm:prSet presAssocID="{3358B114-4079-49DC-92B3-64B86D5041F5}" presName="spacer" presStyleCnt="0"/>
      <dgm:spPr/>
    </dgm:pt>
    <dgm:pt modelId="{7BF46881-7CC8-4020-A6A6-2763C725FA50}" type="pres">
      <dgm:prSet presAssocID="{98951D43-7A81-427B-A1C2-AAA3AD86337A}" presName="parentText" presStyleLbl="node1" presStyleIdx="4" presStyleCnt="5">
        <dgm:presLayoutVars>
          <dgm:chMax val="0"/>
          <dgm:bulletEnabled val="1"/>
        </dgm:presLayoutVars>
      </dgm:prSet>
      <dgm:spPr/>
    </dgm:pt>
  </dgm:ptLst>
  <dgm:cxnLst>
    <dgm:cxn modelId="{6E861205-7475-401F-A0D9-01C7380F7784}" type="presOf" srcId="{9E42D7BA-F9DD-4852-AB9A-3E3C8D78C1E9}" destId="{76AF3493-699F-481F-865D-CAB3763392B6}" srcOrd="0" destOrd="0" presId="urn:microsoft.com/office/officeart/2005/8/layout/vList2"/>
    <dgm:cxn modelId="{B9D24312-27F0-41F8-A725-62AB77B387F6}" type="presOf" srcId="{8DBD1105-40D3-4454-9D2A-06F9040D74AF}" destId="{F991B2DA-3F09-4F0D-9E8C-40F0F89277AA}" srcOrd="0" destOrd="0" presId="urn:microsoft.com/office/officeart/2005/8/layout/vList2"/>
    <dgm:cxn modelId="{89888043-8CFE-4EEC-B4B7-11237A063064}" type="presOf" srcId="{FBD8578A-759E-4748-856A-6EE3E909D81B}" destId="{4F845599-A200-406C-BB81-370DC4BAC3D2}" srcOrd="0" destOrd="0" presId="urn:microsoft.com/office/officeart/2005/8/layout/vList2"/>
    <dgm:cxn modelId="{D8F4FF67-9D56-4EB3-83FF-1EAD7D97F78D}" srcId="{9E42D7BA-F9DD-4852-AB9A-3E3C8D78C1E9}" destId="{F245197F-E891-4DDD-BB85-B9FBB8425620}" srcOrd="3" destOrd="0" parTransId="{AF64755E-A9D6-4A31-875E-37F78643C686}" sibTransId="{3358B114-4079-49DC-92B3-64B86D5041F5}"/>
    <dgm:cxn modelId="{C75FCC71-2133-40E6-A9B7-3616CDC72A61}" type="presOf" srcId="{F245197F-E891-4DDD-BB85-B9FBB8425620}" destId="{E0F7B629-6003-4488-B95C-371678A66027}" srcOrd="0" destOrd="0" presId="urn:microsoft.com/office/officeart/2005/8/layout/vList2"/>
    <dgm:cxn modelId="{E496297C-70BA-4918-8D52-15CF054CB990}" srcId="{9E42D7BA-F9DD-4852-AB9A-3E3C8D78C1E9}" destId="{8DBD1105-40D3-4454-9D2A-06F9040D74AF}" srcOrd="2" destOrd="0" parTransId="{6C2FAE9B-2012-4264-B121-4142A00152BB}" sibTransId="{5FD03AD3-E365-4BEA-8CAD-23CDB40833B6}"/>
    <dgm:cxn modelId="{FE71618A-5E32-461B-9565-0F88C101B74D}" type="presOf" srcId="{AADE79BA-D79D-4DB2-97BB-426F98D69D7D}" destId="{4023A52B-5857-4DDE-A4DC-0BB19A599469}" srcOrd="0" destOrd="0" presId="urn:microsoft.com/office/officeart/2005/8/layout/vList2"/>
    <dgm:cxn modelId="{936F6F93-7E4F-43DA-A538-28DB65523EA5}" srcId="{9E42D7BA-F9DD-4852-AB9A-3E3C8D78C1E9}" destId="{FBD8578A-759E-4748-856A-6EE3E909D81B}" srcOrd="1" destOrd="0" parTransId="{0743DFD6-192E-4567-A789-5A8AFC285B1D}" sibTransId="{3B4F0C8E-2398-4CE8-91B2-3639548C0A80}"/>
    <dgm:cxn modelId="{F9B8BBD2-0F76-439A-B93B-2A17537B1479}" srcId="{9E42D7BA-F9DD-4852-AB9A-3E3C8D78C1E9}" destId="{98951D43-7A81-427B-A1C2-AAA3AD86337A}" srcOrd="4" destOrd="0" parTransId="{CB05B551-6F39-49DA-A76A-1BB9EFFE26C6}" sibTransId="{06987638-685B-4542-B177-9022B6053180}"/>
    <dgm:cxn modelId="{5680A1E7-BD5A-4024-A275-3EF5BFE922E0}" type="presOf" srcId="{98951D43-7A81-427B-A1C2-AAA3AD86337A}" destId="{7BF46881-7CC8-4020-A6A6-2763C725FA50}" srcOrd="0" destOrd="0" presId="urn:microsoft.com/office/officeart/2005/8/layout/vList2"/>
    <dgm:cxn modelId="{DF8CEBF1-C9F8-41F2-9928-0C22CDC962AA}" srcId="{9E42D7BA-F9DD-4852-AB9A-3E3C8D78C1E9}" destId="{AADE79BA-D79D-4DB2-97BB-426F98D69D7D}" srcOrd="0" destOrd="0" parTransId="{2215DBAD-CC0C-42CB-9882-2804E4E518C6}" sibTransId="{41AF291C-3BED-47BF-9E47-2214B9E9DE42}"/>
    <dgm:cxn modelId="{B22F54CB-8D73-4D25-9664-2ED4BECD3C68}" type="presParOf" srcId="{76AF3493-699F-481F-865D-CAB3763392B6}" destId="{4023A52B-5857-4DDE-A4DC-0BB19A599469}" srcOrd="0" destOrd="0" presId="urn:microsoft.com/office/officeart/2005/8/layout/vList2"/>
    <dgm:cxn modelId="{176A168E-E422-4738-B374-280AA1D6145D}" type="presParOf" srcId="{76AF3493-699F-481F-865D-CAB3763392B6}" destId="{740DC8EB-DAE1-4ACB-AA18-33301CC27669}" srcOrd="1" destOrd="0" presId="urn:microsoft.com/office/officeart/2005/8/layout/vList2"/>
    <dgm:cxn modelId="{46D2EA83-B453-49A5-A9FA-E3585815A8D8}" type="presParOf" srcId="{76AF3493-699F-481F-865D-CAB3763392B6}" destId="{4F845599-A200-406C-BB81-370DC4BAC3D2}" srcOrd="2" destOrd="0" presId="urn:microsoft.com/office/officeart/2005/8/layout/vList2"/>
    <dgm:cxn modelId="{68DCFDC0-2C40-4C72-93EA-42FD92AABE15}" type="presParOf" srcId="{76AF3493-699F-481F-865D-CAB3763392B6}" destId="{D5838FCB-D264-4AFA-B700-A8C75C4D5328}" srcOrd="3" destOrd="0" presId="urn:microsoft.com/office/officeart/2005/8/layout/vList2"/>
    <dgm:cxn modelId="{1205A803-1EC7-40A6-B9E2-272EAE877E09}" type="presParOf" srcId="{76AF3493-699F-481F-865D-CAB3763392B6}" destId="{F991B2DA-3F09-4F0D-9E8C-40F0F89277AA}" srcOrd="4" destOrd="0" presId="urn:microsoft.com/office/officeart/2005/8/layout/vList2"/>
    <dgm:cxn modelId="{FB8C620F-8797-4C52-898E-7243AD30B6F4}" type="presParOf" srcId="{76AF3493-699F-481F-865D-CAB3763392B6}" destId="{CDE575C0-E41A-4A18-A913-AA71EB61DF47}" srcOrd="5" destOrd="0" presId="urn:microsoft.com/office/officeart/2005/8/layout/vList2"/>
    <dgm:cxn modelId="{64D9724D-E204-4369-A910-6FFFB703AA26}" type="presParOf" srcId="{76AF3493-699F-481F-865D-CAB3763392B6}" destId="{E0F7B629-6003-4488-B95C-371678A66027}" srcOrd="6" destOrd="0" presId="urn:microsoft.com/office/officeart/2005/8/layout/vList2"/>
    <dgm:cxn modelId="{0C0FF61B-F692-4D07-9196-CDE1D3466D73}" type="presParOf" srcId="{76AF3493-699F-481F-865D-CAB3763392B6}" destId="{736D6234-066F-4CC0-B6E2-381C00D064C5}" srcOrd="7" destOrd="0" presId="urn:microsoft.com/office/officeart/2005/8/layout/vList2"/>
    <dgm:cxn modelId="{7B0A4AAA-680B-43AF-AAE1-388B3AEE8BED}" type="presParOf" srcId="{76AF3493-699F-481F-865D-CAB3763392B6}" destId="{7BF46881-7CC8-4020-A6A6-2763C725FA5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E42D7BA-F9DD-4852-AB9A-3E3C8D78C1E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DBD1105-40D3-4454-9D2A-06F9040D74AF}">
      <dgm:prSet custT="1">
        <dgm:style>
          <a:lnRef idx="1">
            <a:schemeClr val="accent1"/>
          </a:lnRef>
          <a:fillRef idx="3">
            <a:schemeClr val="accent1"/>
          </a:fillRef>
          <a:effectRef idx="2">
            <a:schemeClr val="accent1"/>
          </a:effectRef>
          <a:fontRef idx="minor">
            <a:schemeClr val="lt1"/>
          </a:fontRef>
        </dgm:style>
      </dgm:prSet>
      <dgm:spPr/>
      <dgm:t>
        <a:bodyPr/>
        <a:lstStyle/>
        <a:p>
          <a:pPr algn="ctr"/>
          <a:r>
            <a:rPr lang="en-US" sz="2400" b="1" dirty="0">
              <a:effectLst>
                <a:outerShdw blurRad="38100" dist="38100" dir="2700000" algn="tl">
                  <a:srgbClr val="000000">
                    <a:alpha val="43137"/>
                  </a:srgbClr>
                </a:outerShdw>
              </a:effectLst>
            </a:rPr>
            <a:t>BAJA SEGURIDAD</a:t>
          </a:r>
        </a:p>
      </dgm:t>
    </dgm:pt>
    <dgm:pt modelId="{6C2FAE9B-2012-4264-B121-4142A00152BB}" type="parTrans" cxnId="{E496297C-70BA-4918-8D52-15CF054CB990}">
      <dgm:prSet/>
      <dgm:spPr/>
      <dgm:t>
        <a:bodyPr/>
        <a:lstStyle/>
        <a:p>
          <a:endParaRPr lang="en-US"/>
        </a:p>
      </dgm:t>
    </dgm:pt>
    <dgm:pt modelId="{5FD03AD3-E365-4BEA-8CAD-23CDB40833B6}" type="sibTrans" cxnId="{E496297C-70BA-4918-8D52-15CF054CB990}">
      <dgm:prSet/>
      <dgm:spPr/>
      <dgm:t>
        <a:bodyPr/>
        <a:lstStyle/>
        <a:p>
          <a:endParaRPr lang="en-US"/>
        </a:p>
      </dgm:t>
    </dgm:pt>
    <dgm:pt modelId="{F245197F-E891-4DDD-BB85-B9FBB8425620}">
      <dgm:prSet custT="1">
        <dgm:style>
          <a:lnRef idx="2">
            <a:schemeClr val="dk1">
              <a:shade val="50000"/>
            </a:schemeClr>
          </a:lnRef>
          <a:fillRef idx="1">
            <a:schemeClr val="dk1"/>
          </a:fillRef>
          <a:effectRef idx="0">
            <a:schemeClr val="dk1"/>
          </a:effectRef>
          <a:fontRef idx="minor">
            <a:schemeClr val="lt1"/>
          </a:fontRef>
        </dgm:style>
      </dgm:prSet>
      <dgm:spPr/>
      <dgm:t>
        <a:bodyPr/>
        <a:lstStyle/>
        <a:p>
          <a:r>
            <a:rPr lang="es-MX" sz="2000" b="1" dirty="0">
              <a:effectLst>
                <a:outerShdw blurRad="38100" dist="38100" dir="2700000" algn="tl">
                  <a:srgbClr val="000000">
                    <a:alpha val="43137"/>
                  </a:srgbClr>
                </a:outerShdw>
              </a:effectLst>
            </a:rPr>
            <a:t>DATA LOCK-IN </a:t>
          </a:r>
          <a:r>
            <a:rPr lang="es-MX" sz="1800" dirty="0"/>
            <a:t>(AMBIENTES HETEROGÉNEOS NO PERMITEN EL TRASPASO DE DATOS DE NUBE A NUBE. ESTÁNDARES NO HOMOGENEIZADOS)</a:t>
          </a:r>
          <a:endParaRPr lang="en-US" sz="1800" dirty="0"/>
        </a:p>
      </dgm:t>
    </dgm:pt>
    <dgm:pt modelId="{AF64755E-A9D6-4A31-875E-37F78643C686}" type="parTrans" cxnId="{D8F4FF67-9D56-4EB3-83FF-1EAD7D97F78D}">
      <dgm:prSet/>
      <dgm:spPr/>
      <dgm:t>
        <a:bodyPr/>
        <a:lstStyle/>
        <a:p>
          <a:endParaRPr lang="en-US"/>
        </a:p>
      </dgm:t>
    </dgm:pt>
    <dgm:pt modelId="{3358B114-4079-49DC-92B3-64B86D5041F5}" type="sibTrans" cxnId="{D8F4FF67-9D56-4EB3-83FF-1EAD7D97F78D}">
      <dgm:prSet/>
      <dgm:spPr/>
      <dgm:t>
        <a:bodyPr/>
        <a:lstStyle/>
        <a:p>
          <a:endParaRPr lang="en-US"/>
        </a:p>
      </dgm:t>
    </dgm:pt>
    <dgm:pt modelId="{98951D43-7A81-427B-A1C2-AAA3AD86337A}">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2000" b="1" u="none" dirty="0">
              <a:effectLst>
                <a:outerShdw blurRad="38100" dist="38100" dir="2700000" algn="tl">
                  <a:srgbClr val="000000">
                    <a:alpha val="43137"/>
                  </a:srgbClr>
                </a:outerShdw>
              </a:effectLst>
            </a:rPr>
            <a:t>CUELLO DE BOTELLA </a:t>
          </a:r>
          <a:r>
            <a:rPr lang="en-US" sz="2000" dirty="0"/>
            <a:t>EN LA TRANSFERENCIA, VELOCIDAD DE CONEXIÓN Y LA TRANSFERENCIA DE INFORMACIÓN ES MENOR A LA CAPACIDAD DE ALMACENAMIENTO.</a:t>
          </a:r>
        </a:p>
      </dgm:t>
    </dgm:pt>
    <dgm:pt modelId="{CB05B551-6F39-49DA-A76A-1BB9EFFE26C6}" type="parTrans" cxnId="{F9B8BBD2-0F76-439A-B93B-2A17537B1479}">
      <dgm:prSet/>
      <dgm:spPr/>
      <dgm:t>
        <a:bodyPr/>
        <a:lstStyle/>
        <a:p>
          <a:endParaRPr lang="en-US"/>
        </a:p>
      </dgm:t>
    </dgm:pt>
    <dgm:pt modelId="{06987638-685B-4542-B177-9022B6053180}" type="sibTrans" cxnId="{F9B8BBD2-0F76-439A-B93B-2A17537B1479}">
      <dgm:prSet/>
      <dgm:spPr/>
      <dgm:t>
        <a:bodyPr/>
        <a:lstStyle/>
        <a:p>
          <a:endParaRPr lang="en-US"/>
        </a:p>
      </dgm:t>
    </dgm:pt>
    <dgm:pt modelId="{76AF3493-699F-481F-865D-CAB3763392B6}" type="pres">
      <dgm:prSet presAssocID="{9E42D7BA-F9DD-4852-AB9A-3E3C8D78C1E9}" presName="linear" presStyleCnt="0">
        <dgm:presLayoutVars>
          <dgm:animLvl val="lvl"/>
          <dgm:resizeHandles val="exact"/>
        </dgm:presLayoutVars>
      </dgm:prSet>
      <dgm:spPr/>
    </dgm:pt>
    <dgm:pt modelId="{F991B2DA-3F09-4F0D-9E8C-40F0F89277AA}" type="pres">
      <dgm:prSet presAssocID="{8DBD1105-40D3-4454-9D2A-06F9040D74AF}" presName="parentText" presStyleLbl="node1" presStyleIdx="0" presStyleCnt="3" custLinFactNeighborX="-1130">
        <dgm:presLayoutVars>
          <dgm:chMax val="0"/>
          <dgm:bulletEnabled val="1"/>
        </dgm:presLayoutVars>
      </dgm:prSet>
      <dgm:spPr/>
    </dgm:pt>
    <dgm:pt modelId="{CDE575C0-E41A-4A18-A913-AA71EB61DF47}" type="pres">
      <dgm:prSet presAssocID="{5FD03AD3-E365-4BEA-8CAD-23CDB40833B6}" presName="spacer" presStyleCnt="0"/>
      <dgm:spPr/>
    </dgm:pt>
    <dgm:pt modelId="{E0F7B629-6003-4488-B95C-371678A66027}" type="pres">
      <dgm:prSet presAssocID="{F245197F-E891-4DDD-BB85-B9FBB8425620}" presName="parentText" presStyleLbl="node1" presStyleIdx="1" presStyleCnt="3">
        <dgm:presLayoutVars>
          <dgm:chMax val="0"/>
          <dgm:bulletEnabled val="1"/>
        </dgm:presLayoutVars>
      </dgm:prSet>
      <dgm:spPr/>
    </dgm:pt>
    <dgm:pt modelId="{736D6234-066F-4CC0-B6E2-381C00D064C5}" type="pres">
      <dgm:prSet presAssocID="{3358B114-4079-49DC-92B3-64B86D5041F5}" presName="spacer" presStyleCnt="0"/>
      <dgm:spPr/>
    </dgm:pt>
    <dgm:pt modelId="{7BF46881-7CC8-4020-A6A6-2763C725FA50}" type="pres">
      <dgm:prSet presAssocID="{98951D43-7A81-427B-A1C2-AAA3AD86337A}" presName="parentText" presStyleLbl="node1" presStyleIdx="2" presStyleCnt="3">
        <dgm:presLayoutVars>
          <dgm:chMax val="0"/>
          <dgm:bulletEnabled val="1"/>
        </dgm:presLayoutVars>
      </dgm:prSet>
      <dgm:spPr/>
    </dgm:pt>
  </dgm:ptLst>
  <dgm:cxnLst>
    <dgm:cxn modelId="{6E861205-7475-401F-A0D9-01C7380F7784}" type="presOf" srcId="{9E42D7BA-F9DD-4852-AB9A-3E3C8D78C1E9}" destId="{76AF3493-699F-481F-865D-CAB3763392B6}" srcOrd="0" destOrd="0" presId="urn:microsoft.com/office/officeart/2005/8/layout/vList2"/>
    <dgm:cxn modelId="{B9D24312-27F0-41F8-A725-62AB77B387F6}" type="presOf" srcId="{8DBD1105-40D3-4454-9D2A-06F9040D74AF}" destId="{F991B2DA-3F09-4F0D-9E8C-40F0F89277AA}" srcOrd="0" destOrd="0" presId="urn:microsoft.com/office/officeart/2005/8/layout/vList2"/>
    <dgm:cxn modelId="{D8F4FF67-9D56-4EB3-83FF-1EAD7D97F78D}" srcId="{9E42D7BA-F9DD-4852-AB9A-3E3C8D78C1E9}" destId="{F245197F-E891-4DDD-BB85-B9FBB8425620}" srcOrd="1" destOrd="0" parTransId="{AF64755E-A9D6-4A31-875E-37F78643C686}" sibTransId="{3358B114-4079-49DC-92B3-64B86D5041F5}"/>
    <dgm:cxn modelId="{C75FCC71-2133-40E6-A9B7-3616CDC72A61}" type="presOf" srcId="{F245197F-E891-4DDD-BB85-B9FBB8425620}" destId="{E0F7B629-6003-4488-B95C-371678A66027}" srcOrd="0" destOrd="0" presId="urn:microsoft.com/office/officeart/2005/8/layout/vList2"/>
    <dgm:cxn modelId="{E496297C-70BA-4918-8D52-15CF054CB990}" srcId="{9E42D7BA-F9DD-4852-AB9A-3E3C8D78C1E9}" destId="{8DBD1105-40D3-4454-9D2A-06F9040D74AF}" srcOrd="0" destOrd="0" parTransId="{6C2FAE9B-2012-4264-B121-4142A00152BB}" sibTransId="{5FD03AD3-E365-4BEA-8CAD-23CDB40833B6}"/>
    <dgm:cxn modelId="{F9B8BBD2-0F76-439A-B93B-2A17537B1479}" srcId="{9E42D7BA-F9DD-4852-AB9A-3E3C8D78C1E9}" destId="{98951D43-7A81-427B-A1C2-AAA3AD86337A}" srcOrd="2" destOrd="0" parTransId="{CB05B551-6F39-49DA-A76A-1BB9EFFE26C6}" sibTransId="{06987638-685B-4542-B177-9022B6053180}"/>
    <dgm:cxn modelId="{5680A1E7-BD5A-4024-A275-3EF5BFE922E0}" type="presOf" srcId="{98951D43-7A81-427B-A1C2-AAA3AD86337A}" destId="{7BF46881-7CC8-4020-A6A6-2763C725FA50}" srcOrd="0" destOrd="0" presId="urn:microsoft.com/office/officeart/2005/8/layout/vList2"/>
    <dgm:cxn modelId="{1205A803-1EC7-40A6-B9E2-272EAE877E09}" type="presParOf" srcId="{76AF3493-699F-481F-865D-CAB3763392B6}" destId="{F991B2DA-3F09-4F0D-9E8C-40F0F89277AA}" srcOrd="0" destOrd="0" presId="urn:microsoft.com/office/officeart/2005/8/layout/vList2"/>
    <dgm:cxn modelId="{FB8C620F-8797-4C52-898E-7243AD30B6F4}" type="presParOf" srcId="{76AF3493-699F-481F-865D-CAB3763392B6}" destId="{CDE575C0-E41A-4A18-A913-AA71EB61DF47}" srcOrd="1" destOrd="0" presId="urn:microsoft.com/office/officeart/2005/8/layout/vList2"/>
    <dgm:cxn modelId="{64D9724D-E204-4369-A910-6FFFB703AA26}" type="presParOf" srcId="{76AF3493-699F-481F-865D-CAB3763392B6}" destId="{E0F7B629-6003-4488-B95C-371678A66027}" srcOrd="2" destOrd="0" presId="urn:microsoft.com/office/officeart/2005/8/layout/vList2"/>
    <dgm:cxn modelId="{0C0FF61B-F692-4D07-9196-CDE1D3466D73}" type="presParOf" srcId="{76AF3493-699F-481F-865D-CAB3763392B6}" destId="{736D6234-066F-4CC0-B6E2-381C00D064C5}" srcOrd="3" destOrd="0" presId="urn:microsoft.com/office/officeart/2005/8/layout/vList2"/>
    <dgm:cxn modelId="{7B0A4AAA-680B-43AF-AAE1-388B3AEE8BED}" type="presParOf" srcId="{76AF3493-699F-481F-865D-CAB3763392B6}" destId="{7BF46881-7CC8-4020-A6A6-2763C725FA5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561D9-EC64-47DC-9D15-BE6F8424630F}">
      <dsp:nvSpPr>
        <dsp:cNvPr id="0" name=""/>
        <dsp:cNvSpPr/>
      </dsp:nvSpPr>
      <dsp:spPr>
        <a:xfrm>
          <a:off x="0" y="4225"/>
          <a:ext cx="6254749" cy="9000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2EC48-023E-4202-A157-6BFB88D364C8}">
      <dsp:nvSpPr>
        <dsp:cNvPr id="0" name=""/>
        <dsp:cNvSpPr/>
      </dsp:nvSpPr>
      <dsp:spPr>
        <a:xfrm>
          <a:off x="272270" y="206741"/>
          <a:ext cx="495037" cy="4950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53D9D1A-BFFE-4882-834A-B730DC1985F7}">
      <dsp:nvSpPr>
        <dsp:cNvPr id="0" name=""/>
        <dsp:cNvSpPr/>
      </dsp:nvSpPr>
      <dsp:spPr>
        <a:xfrm>
          <a:off x="1039579" y="4225"/>
          <a:ext cx="5215170" cy="900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7" tIns="95257" rIns="95257" bIns="95257" numCol="1" spcCol="1270" anchor="ctr" anchorCtr="0">
          <a:noAutofit/>
        </a:bodyPr>
        <a:lstStyle/>
        <a:p>
          <a:pPr marL="0" lvl="0" indent="0" algn="l" defTabSz="755650">
            <a:lnSpc>
              <a:spcPct val="90000"/>
            </a:lnSpc>
            <a:spcBef>
              <a:spcPct val="0"/>
            </a:spcBef>
            <a:spcAft>
              <a:spcPct val="35000"/>
            </a:spcAft>
            <a:buNone/>
          </a:pPr>
          <a:r>
            <a:rPr lang="es-MX" sz="1700" kern="1200"/>
            <a:t>SON PROCESOS MENTALES, FORMAS DE RESOLVER PROBLEMAS</a:t>
          </a:r>
          <a:r>
            <a:rPr lang="es-AR" sz="1700" kern="1200"/>
            <a:t>.</a:t>
          </a:r>
          <a:endParaRPr lang="en-US" sz="1700" kern="1200"/>
        </a:p>
      </dsp:txBody>
      <dsp:txXfrm>
        <a:off x="1039579" y="4225"/>
        <a:ext cx="5215170" cy="900068"/>
      </dsp:txXfrm>
    </dsp:sp>
    <dsp:sp modelId="{2FA2D9D6-0DCB-42FE-BE92-A07FA4C1D15F}">
      <dsp:nvSpPr>
        <dsp:cNvPr id="0" name=""/>
        <dsp:cNvSpPr/>
      </dsp:nvSpPr>
      <dsp:spPr>
        <a:xfrm>
          <a:off x="0" y="1129311"/>
          <a:ext cx="6254749" cy="9000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CD08C1-5C4F-40EF-AA1F-9A7B4E69C7F0}">
      <dsp:nvSpPr>
        <dsp:cNvPr id="0" name=""/>
        <dsp:cNvSpPr/>
      </dsp:nvSpPr>
      <dsp:spPr>
        <a:xfrm>
          <a:off x="272270" y="1331827"/>
          <a:ext cx="495037" cy="4950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9E14E98-5E48-4082-98CB-FBE985C8AD22}">
      <dsp:nvSpPr>
        <dsp:cNvPr id="0" name=""/>
        <dsp:cNvSpPr/>
      </dsp:nvSpPr>
      <dsp:spPr>
        <a:xfrm>
          <a:off x="1039579" y="1129311"/>
          <a:ext cx="5215170" cy="900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7" tIns="95257" rIns="95257" bIns="95257" numCol="1" spcCol="1270" anchor="ctr" anchorCtr="0">
          <a:noAutofit/>
        </a:bodyPr>
        <a:lstStyle/>
        <a:p>
          <a:pPr marL="0" lvl="0" indent="0" algn="l" defTabSz="755650">
            <a:lnSpc>
              <a:spcPct val="90000"/>
            </a:lnSpc>
            <a:spcBef>
              <a:spcPct val="0"/>
            </a:spcBef>
            <a:spcAft>
              <a:spcPct val="35000"/>
            </a:spcAft>
            <a:buNone/>
          </a:pPr>
          <a:r>
            <a:rPr lang="es-AR" sz="1700" kern="1200"/>
            <a:t>LIMITADOS POR NUESTROS ESQUEMAS PERCEPTUALES Y POR LOS MODELOS QUE HEMOS CONSTRUIDO EN LA REALIDAD EN QUE  VIVIMOS.</a:t>
          </a:r>
          <a:endParaRPr lang="en-US" sz="1700" kern="1200"/>
        </a:p>
      </dsp:txBody>
      <dsp:txXfrm>
        <a:off x="1039579" y="1129311"/>
        <a:ext cx="5215170" cy="900068"/>
      </dsp:txXfrm>
    </dsp:sp>
    <dsp:sp modelId="{3E4BBDA8-AB1B-4453-8176-62D4B34FF875}">
      <dsp:nvSpPr>
        <dsp:cNvPr id="0" name=""/>
        <dsp:cNvSpPr/>
      </dsp:nvSpPr>
      <dsp:spPr>
        <a:xfrm>
          <a:off x="0" y="2254398"/>
          <a:ext cx="6254749" cy="9000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DEA09-DCA0-4D4E-BEB3-490D1F6116AF}">
      <dsp:nvSpPr>
        <dsp:cNvPr id="0" name=""/>
        <dsp:cNvSpPr/>
      </dsp:nvSpPr>
      <dsp:spPr>
        <a:xfrm>
          <a:off x="272270" y="2456913"/>
          <a:ext cx="495037" cy="4950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69C4BB9-D7BB-43EF-B69C-7B17A78BE5CD}">
      <dsp:nvSpPr>
        <dsp:cNvPr id="0" name=""/>
        <dsp:cNvSpPr/>
      </dsp:nvSpPr>
      <dsp:spPr>
        <a:xfrm>
          <a:off x="1039579" y="2254398"/>
          <a:ext cx="5215170" cy="900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7" tIns="95257" rIns="95257" bIns="95257" numCol="1" spcCol="1270" anchor="ctr" anchorCtr="0">
          <a:noAutofit/>
        </a:bodyPr>
        <a:lstStyle/>
        <a:p>
          <a:pPr marL="0" lvl="0" indent="0" algn="l" defTabSz="755650">
            <a:lnSpc>
              <a:spcPct val="90000"/>
            </a:lnSpc>
            <a:spcBef>
              <a:spcPct val="0"/>
            </a:spcBef>
            <a:spcAft>
              <a:spcPct val="35000"/>
            </a:spcAft>
            <a:buNone/>
          </a:pPr>
          <a:r>
            <a:rPr lang="es-AR" sz="1700" kern="1200"/>
            <a:t>AMBOS PENSAMIENTOS PUEDEN TENER UNA O MAS ALTERNATIVAS.</a:t>
          </a:r>
          <a:endParaRPr lang="en-US" sz="1700" kern="1200"/>
        </a:p>
      </dsp:txBody>
      <dsp:txXfrm>
        <a:off x="1039579" y="2254398"/>
        <a:ext cx="5215170" cy="900068"/>
      </dsp:txXfrm>
    </dsp:sp>
    <dsp:sp modelId="{C22C3ABC-BD1E-4C30-987D-91956AC84E1E}">
      <dsp:nvSpPr>
        <dsp:cNvPr id="0" name=""/>
        <dsp:cNvSpPr/>
      </dsp:nvSpPr>
      <dsp:spPr>
        <a:xfrm>
          <a:off x="0" y="3379484"/>
          <a:ext cx="6254749" cy="9000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0E663-E1E6-43BD-B4E9-7553E0BCD3B3}">
      <dsp:nvSpPr>
        <dsp:cNvPr id="0" name=""/>
        <dsp:cNvSpPr/>
      </dsp:nvSpPr>
      <dsp:spPr>
        <a:xfrm>
          <a:off x="272270" y="3581999"/>
          <a:ext cx="495037" cy="4950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0AC4A19-98A2-40A1-B0DF-85C97533B066}">
      <dsp:nvSpPr>
        <dsp:cNvPr id="0" name=""/>
        <dsp:cNvSpPr/>
      </dsp:nvSpPr>
      <dsp:spPr>
        <a:xfrm>
          <a:off x="1039579" y="3379484"/>
          <a:ext cx="5215170" cy="900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7" tIns="95257" rIns="95257" bIns="95257" numCol="1" spcCol="1270" anchor="ctr" anchorCtr="0">
          <a:noAutofit/>
        </a:bodyPr>
        <a:lstStyle/>
        <a:p>
          <a:pPr marL="0" lvl="0" indent="0" algn="l" defTabSz="755650">
            <a:lnSpc>
              <a:spcPct val="90000"/>
            </a:lnSpc>
            <a:spcBef>
              <a:spcPct val="0"/>
            </a:spcBef>
            <a:spcAft>
              <a:spcPct val="35000"/>
            </a:spcAft>
            <a:buNone/>
          </a:pPr>
          <a:r>
            <a:rPr lang="es-AR" sz="1700" kern="1200"/>
            <a:t>EL </a:t>
          </a:r>
          <a:r>
            <a:rPr lang="es-AR" sz="1700" b="1" kern="1200"/>
            <a:t>PENSAMIENTO LINEAL</a:t>
          </a:r>
          <a:r>
            <a:rPr lang="es-AR" sz="1700" kern="1200"/>
            <a:t>, BUSCA ELIMINAR LA CAUSA.</a:t>
          </a:r>
          <a:endParaRPr lang="en-US" sz="1700" kern="1200"/>
        </a:p>
      </dsp:txBody>
      <dsp:txXfrm>
        <a:off x="1039579" y="3379484"/>
        <a:ext cx="5215170" cy="900068"/>
      </dsp:txXfrm>
    </dsp:sp>
    <dsp:sp modelId="{E3A7A707-3F82-46E1-A45E-28E393B943A1}">
      <dsp:nvSpPr>
        <dsp:cNvPr id="0" name=""/>
        <dsp:cNvSpPr/>
      </dsp:nvSpPr>
      <dsp:spPr>
        <a:xfrm>
          <a:off x="0" y="4504570"/>
          <a:ext cx="6254749" cy="9000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A8716-0C93-4A29-8092-247F28ADCD02}">
      <dsp:nvSpPr>
        <dsp:cNvPr id="0" name=""/>
        <dsp:cNvSpPr/>
      </dsp:nvSpPr>
      <dsp:spPr>
        <a:xfrm>
          <a:off x="272270" y="4707085"/>
          <a:ext cx="495037" cy="49503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F1BD84-71EA-483A-B961-D2D67880C0D5}">
      <dsp:nvSpPr>
        <dsp:cNvPr id="0" name=""/>
        <dsp:cNvSpPr/>
      </dsp:nvSpPr>
      <dsp:spPr>
        <a:xfrm>
          <a:off x="1039579" y="4504570"/>
          <a:ext cx="5215170" cy="900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7" tIns="95257" rIns="95257" bIns="95257" numCol="1" spcCol="1270" anchor="ctr" anchorCtr="0">
          <a:noAutofit/>
        </a:bodyPr>
        <a:lstStyle/>
        <a:p>
          <a:pPr marL="0" lvl="0" indent="0" algn="l" defTabSz="755650">
            <a:lnSpc>
              <a:spcPct val="90000"/>
            </a:lnSpc>
            <a:spcBef>
              <a:spcPct val="0"/>
            </a:spcBef>
            <a:spcAft>
              <a:spcPct val="35000"/>
            </a:spcAft>
            <a:buNone/>
          </a:pPr>
          <a:r>
            <a:rPr lang="es-AR" sz="1700" kern="1200" dirty="0"/>
            <a:t>EL </a:t>
          </a:r>
          <a:r>
            <a:rPr lang="es-AR" sz="1700" b="1" kern="1200" dirty="0"/>
            <a:t>PENSAMIENTO SISTEMICO</a:t>
          </a:r>
          <a:r>
            <a:rPr lang="es-AR" sz="1700" kern="1200" dirty="0"/>
            <a:t>, PLANTEA DISTINTAS ALTERNATIVAS, PONDERANDOLAS Y VIENDO SUS EFECTOS.</a:t>
          </a:r>
          <a:endParaRPr lang="en-US" sz="1700" kern="1200" dirty="0"/>
        </a:p>
      </dsp:txBody>
      <dsp:txXfrm>
        <a:off x="1039579" y="4504570"/>
        <a:ext cx="5215170" cy="9000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51784-0545-4455-99E4-2C3C51404779}">
      <dsp:nvSpPr>
        <dsp:cNvPr id="0" name=""/>
        <dsp:cNvSpPr/>
      </dsp:nvSpPr>
      <dsp:spPr>
        <a:xfrm>
          <a:off x="0" y="2169229"/>
          <a:ext cx="10179050" cy="1423249"/>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MX" sz="2600" kern="1200"/>
            <a:t>LA MOTIVACIÓN SON LOS PROCESOS QUE INCIDEN EN LA ENERGÍA, DIRECCIÓN Y PERSISTENCIA DEL ESFUERZO QUE REALIZA UNA PERSONA PARA ALCANZAR UNA META.</a:t>
          </a:r>
          <a:endParaRPr lang="en-US" sz="2600" kern="1200"/>
        </a:p>
      </dsp:txBody>
      <dsp:txXfrm>
        <a:off x="0" y="2169229"/>
        <a:ext cx="10179050" cy="1423249"/>
      </dsp:txXfrm>
    </dsp:sp>
    <dsp:sp modelId="{B39DD300-281D-4564-9981-62537D4C58A3}">
      <dsp:nvSpPr>
        <dsp:cNvPr id="0" name=""/>
        <dsp:cNvSpPr/>
      </dsp:nvSpPr>
      <dsp:spPr>
        <a:xfrm rot="10800000">
          <a:off x="0" y="1620"/>
          <a:ext cx="10179050" cy="2188957"/>
        </a:xfrm>
        <a:prstGeom prst="upArrowCallou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s-MX" sz="2600" b="1" kern="1200" dirty="0"/>
            <a:t>¿QUÉ ES LA MOTIVACIÓN?</a:t>
          </a:r>
          <a:endParaRPr lang="en-US" sz="2600" kern="1200" dirty="0"/>
        </a:p>
      </dsp:txBody>
      <dsp:txXfrm rot="10800000">
        <a:off x="0" y="1620"/>
        <a:ext cx="10179050" cy="142231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4FE4AB-7D6E-406B-A9F7-6536E903855A}">
      <dsp:nvSpPr>
        <dsp:cNvPr id="0" name=""/>
        <dsp:cNvSpPr/>
      </dsp:nvSpPr>
      <dsp:spPr>
        <a:xfrm>
          <a:off x="0" y="1697"/>
          <a:ext cx="10178321" cy="860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4019B-E194-4662-B7CB-02C7FD0D0117}">
      <dsp:nvSpPr>
        <dsp:cNvPr id="0" name=""/>
        <dsp:cNvSpPr/>
      </dsp:nvSpPr>
      <dsp:spPr>
        <a:xfrm>
          <a:off x="260198" y="195233"/>
          <a:ext cx="473088" cy="4730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F62CCE-EDFE-4044-A712-D1DAC40D9595}">
      <dsp:nvSpPr>
        <dsp:cNvPr id="0" name=""/>
        <dsp:cNvSpPr/>
      </dsp:nvSpPr>
      <dsp:spPr>
        <a:xfrm>
          <a:off x="993486" y="1697"/>
          <a:ext cx="9184835" cy="860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34" tIns="91034" rIns="91034" bIns="91034" numCol="1" spcCol="1270" anchor="ctr" anchorCtr="0">
          <a:noAutofit/>
        </a:bodyPr>
        <a:lstStyle/>
        <a:p>
          <a:pPr marL="0" lvl="0" indent="0" algn="l" defTabSz="666750">
            <a:lnSpc>
              <a:spcPct val="100000"/>
            </a:lnSpc>
            <a:spcBef>
              <a:spcPct val="0"/>
            </a:spcBef>
            <a:spcAft>
              <a:spcPct val="35000"/>
            </a:spcAft>
            <a:buNone/>
          </a:pPr>
          <a:r>
            <a:rPr lang="es-MX" sz="1500" b="1" u="sng" kern="1200"/>
            <a:t>ENERGIA</a:t>
          </a:r>
          <a:r>
            <a:rPr lang="es-MX" sz="1500" kern="1200"/>
            <a:t>: MEDIDA DE LA INTENSIDAD, EL IMPULSO Y VIGOR. </a:t>
          </a:r>
          <a:endParaRPr lang="en-US" sz="1500" kern="1200"/>
        </a:p>
      </dsp:txBody>
      <dsp:txXfrm>
        <a:off x="993486" y="1697"/>
        <a:ext cx="9184835" cy="860161"/>
      </dsp:txXfrm>
    </dsp:sp>
    <dsp:sp modelId="{0293ED2F-D77E-4A03-B26D-8583C263F3D5}">
      <dsp:nvSpPr>
        <dsp:cNvPr id="0" name=""/>
        <dsp:cNvSpPr/>
      </dsp:nvSpPr>
      <dsp:spPr>
        <a:xfrm>
          <a:off x="0" y="1076899"/>
          <a:ext cx="10178321" cy="860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9EE4DD-C007-4590-97E7-BF37FA374C6D}">
      <dsp:nvSpPr>
        <dsp:cNvPr id="0" name=""/>
        <dsp:cNvSpPr/>
      </dsp:nvSpPr>
      <dsp:spPr>
        <a:xfrm>
          <a:off x="260198" y="1270435"/>
          <a:ext cx="473088" cy="4730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CA59AE-13B7-4AA9-AC28-696C0FE62680}">
      <dsp:nvSpPr>
        <dsp:cNvPr id="0" name=""/>
        <dsp:cNvSpPr/>
      </dsp:nvSpPr>
      <dsp:spPr>
        <a:xfrm>
          <a:off x="993486" y="1076899"/>
          <a:ext cx="9184835" cy="860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34" tIns="91034" rIns="91034" bIns="91034" numCol="1" spcCol="1270" anchor="ctr" anchorCtr="0">
          <a:noAutofit/>
        </a:bodyPr>
        <a:lstStyle/>
        <a:p>
          <a:pPr marL="0" lvl="0" indent="0" algn="l" defTabSz="666750">
            <a:lnSpc>
              <a:spcPct val="100000"/>
            </a:lnSpc>
            <a:spcBef>
              <a:spcPct val="0"/>
            </a:spcBef>
            <a:spcAft>
              <a:spcPct val="35000"/>
            </a:spcAft>
            <a:buNone/>
          </a:pPr>
          <a:r>
            <a:rPr lang="es-MX" sz="1500" kern="1200"/>
            <a:t>LAS PERSONAS </a:t>
          </a:r>
          <a:r>
            <a:rPr lang="es-MX" sz="1500" b="1" kern="1200"/>
            <a:t>MOTIVADAS</a:t>
          </a:r>
          <a:r>
            <a:rPr lang="es-MX" sz="1500" kern="1200"/>
            <a:t> HACEN ESFUERZOS Y TRABAJAN ARDUAMENTE.</a:t>
          </a:r>
          <a:endParaRPr lang="en-US" sz="1500" kern="1200"/>
        </a:p>
      </dsp:txBody>
      <dsp:txXfrm>
        <a:off x="993486" y="1076899"/>
        <a:ext cx="9184835" cy="860161"/>
      </dsp:txXfrm>
    </dsp:sp>
    <dsp:sp modelId="{858D7657-A725-4732-8BC2-9DA54831180C}">
      <dsp:nvSpPr>
        <dsp:cNvPr id="0" name=""/>
        <dsp:cNvSpPr/>
      </dsp:nvSpPr>
      <dsp:spPr>
        <a:xfrm>
          <a:off x="0" y="2152101"/>
          <a:ext cx="10178321" cy="860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67600-53D4-4930-B585-551E604C10C9}">
      <dsp:nvSpPr>
        <dsp:cNvPr id="0" name=""/>
        <dsp:cNvSpPr/>
      </dsp:nvSpPr>
      <dsp:spPr>
        <a:xfrm>
          <a:off x="260198" y="2345637"/>
          <a:ext cx="473088" cy="4730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9BC1C1-0920-41FC-A6A2-3DAA40068DAD}">
      <dsp:nvSpPr>
        <dsp:cNvPr id="0" name=""/>
        <dsp:cNvSpPr/>
      </dsp:nvSpPr>
      <dsp:spPr>
        <a:xfrm>
          <a:off x="993486" y="2152101"/>
          <a:ext cx="9184835" cy="860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34" tIns="91034" rIns="91034" bIns="91034" numCol="1" spcCol="1270" anchor="ctr" anchorCtr="0">
          <a:noAutofit/>
        </a:bodyPr>
        <a:lstStyle/>
        <a:p>
          <a:pPr marL="0" lvl="0" indent="0" algn="l" defTabSz="666750">
            <a:lnSpc>
              <a:spcPct val="100000"/>
            </a:lnSpc>
            <a:spcBef>
              <a:spcPct val="0"/>
            </a:spcBef>
            <a:spcAft>
              <a:spcPct val="35000"/>
            </a:spcAft>
            <a:buNone/>
          </a:pPr>
          <a:r>
            <a:rPr lang="es-MX" sz="1500" kern="1200"/>
            <a:t>UN </a:t>
          </a:r>
          <a:r>
            <a:rPr lang="es-MX" sz="1500" b="1" kern="1200"/>
            <a:t>GRAN ESFUERZO </a:t>
          </a:r>
          <a:r>
            <a:rPr lang="es-MX" sz="1500" kern="1200"/>
            <a:t>NO NECESARIAMENTE CONDUCE A UN DESEMPEÑO LABORAL FAVORABLE,  A MENOS QUE SEA CANALIZADO EN UNA </a:t>
          </a:r>
          <a:r>
            <a:rPr lang="es-MX" sz="1500" b="1" kern="1200"/>
            <a:t>DIRECCIÓN </a:t>
          </a:r>
          <a:r>
            <a:rPr lang="es-MX" sz="1500" kern="1200"/>
            <a:t>Y BENEFICIE A LA ORGANIZACIÓN, ES DECIR </a:t>
          </a:r>
          <a:r>
            <a:rPr lang="es-MX" sz="1500" b="1" kern="1200"/>
            <a:t>AQUEL DIRIGIDO Y CONSISTENTE CON LAS METAS DE LA ORGANIZACIÓN</a:t>
          </a:r>
          <a:r>
            <a:rPr lang="es-MX" sz="1500" kern="1200"/>
            <a:t>.</a:t>
          </a:r>
          <a:endParaRPr lang="en-US" sz="1500" kern="1200"/>
        </a:p>
      </dsp:txBody>
      <dsp:txXfrm>
        <a:off x="993486" y="2152101"/>
        <a:ext cx="9184835" cy="860161"/>
      </dsp:txXfrm>
    </dsp:sp>
    <dsp:sp modelId="{7AA04033-9141-4836-99B9-25ED156ACFA6}">
      <dsp:nvSpPr>
        <dsp:cNvPr id="0" name=""/>
        <dsp:cNvSpPr/>
      </dsp:nvSpPr>
      <dsp:spPr>
        <a:xfrm>
          <a:off x="0" y="3227303"/>
          <a:ext cx="10178321" cy="8601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B5B66C-0CD5-4236-ADAD-07A76EAB3C86}">
      <dsp:nvSpPr>
        <dsp:cNvPr id="0" name=""/>
        <dsp:cNvSpPr/>
      </dsp:nvSpPr>
      <dsp:spPr>
        <a:xfrm>
          <a:off x="260198" y="3420839"/>
          <a:ext cx="473088" cy="4730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8B7450-0CC2-4219-8679-7BBC858A879B}">
      <dsp:nvSpPr>
        <dsp:cNvPr id="0" name=""/>
        <dsp:cNvSpPr/>
      </dsp:nvSpPr>
      <dsp:spPr>
        <a:xfrm>
          <a:off x="993486" y="3227303"/>
          <a:ext cx="9184835" cy="860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34" tIns="91034" rIns="91034" bIns="91034" numCol="1" spcCol="1270" anchor="ctr" anchorCtr="0">
          <a:noAutofit/>
        </a:bodyPr>
        <a:lstStyle/>
        <a:p>
          <a:pPr marL="0" lvl="0" indent="0" algn="l" defTabSz="666750">
            <a:lnSpc>
              <a:spcPct val="100000"/>
            </a:lnSpc>
            <a:spcBef>
              <a:spcPct val="0"/>
            </a:spcBef>
            <a:spcAft>
              <a:spcPct val="35000"/>
            </a:spcAft>
            <a:buNone/>
          </a:pPr>
          <a:r>
            <a:rPr lang="es-MX" sz="1500" b="1" u="sng" kern="1200"/>
            <a:t>PERSISTENCIA</a:t>
          </a:r>
          <a:r>
            <a:rPr lang="es-MX" sz="1500" kern="1200"/>
            <a:t>: QUE LOS EMPLEADOS PERSISTAN EN SU ESFUERZO PARA LOGRAR ESAS METAS.</a:t>
          </a:r>
          <a:endParaRPr lang="en-US" sz="1500" kern="1200"/>
        </a:p>
      </dsp:txBody>
      <dsp:txXfrm>
        <a:off x="993486" y="3227303"/>
        <a:ext cx="9184835" cy="86016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14882-D9FE-461C-A8AF-7B6FA0C234AB}">
      <dsp:nvSpPr>
        <dsp:cNvPr id="0" name=""/>
        <dsp:cNvSpPr/>
      </dsp:nvSpPr>
      <dsp:spPr>
        <a:xfrm>
          <a:off x="0" y="228185"/>
          <a:ext cx="10178321" cy="152685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s-MX" sz="2900" b="1" u="sng" kern="1200" dirty="0">
              <a:effectLst>
                <a:outerShdw blurRad="38100" dist="38100" dir="2700000" algn="tl">
                  <a:srgbClr val="000000">
                    <a:alpha val="43137"/>
                  </a:srgbClr>
                </a:outerShdw>
              </a:effectLst>
            </a:rPr>
            <a:t>LA TEORÍA X</a:t>
          </a:r>
          <a:r>
            <a:rPr lang="es-MX" sz="2900" kern="1200" dirty="0"/>
            <a:t>: SUPONE QUE LOS EMPLEADOS NO LES GUSTA EL TRABAJO, SON PEREZOSOS, EVITAN LA RESPONSABILIDAD Y DEBEN SER OBLIGADOS A TRABAJAR.</a:t>
          </a:r>
          <a:endParaRPr lang="en-US" sz="2900" kern="1200" dirty="0"/>
        </a:p>
      </dsp:txBody>
      <dsp:txXfrm>
        <a:off x="74535" y="302720"/>
        <a:ext cx="10029251" cy="1377780"/>
      </dsp:txXfrm>
    </dsp:sp>
    <dsp:sp modelId="{A1B7C681-0BAD-459C-A44F-7CC52B451C7C}">
      <dsp:nvSpPr>
        <dsp:cNvPr id="0" name=""/>
        <dsp:cNvSpPr/>
      </dsp:nvSpPr>
      <dsp:spPr>
        <a:xfrm>
          <a:off x="0" y="1838555"/>
          <a:ext cx="10178321" cy="1526850"/>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s-MX" sz="2900" b="1" u="sng" kern="1200" dirty="0">
              <a:effectLst>
                <a:outerShdw blurRad="38100" dist="38100" dir="2700000" algn="tl">
                  <a:srgbClr val="000000">
                    <a:alpha val="43137"/>
                  </a:srgbClr>
                </a:outerShdw>
              </a:effectLst>
            </a:rPr>
            <a:t>LA TEORÍA Y</a:t>
          </a:r>
          <a:r>
            <a:rPr lang="es-MX" sz="2900" kern="1200" dirty="0"/>
            <a:t>: SUPONE QUE LOS EMPLEADOS SON CREATIVOS, LES GUSTA EL TRABAJO, BUSCAN LA RESPONSABILIDAD Y PUEDEN DIRIGIRSE A SÍ MISMO.</a:t>
          </a:r>
          <a:endParaRPr lang="en-US" sz="2900" kern="1200" dirty="0"/>
        </a:p>
      </dsp:txBody>
      <dsp:txXfrm>
        <a:off x="74535" y="1913090"/>
        <a:ext cx="10029251" cy="13777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4AFF0-0B9A-4235-A6CB-50CF8A2E467C}">
      <dsp:nvSpPr>
        <dsp:cNvPr id="0" name=""/>
        <dsp:cNvSpPr/>
      </dsp:nvSpPr>
      <dsp:spPr>
        <a:xfrm>
          <a:off x="422942" y="0"/>
          <a:ext cx="5408865" cy="540886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2C5AB-7A4A-4ACA-BD06-6F5B9E7E0497}">
      <dsp:nvSpPr>
        <dsp:cNvPr id="0" name=""/>
        <dsp:cNvSpPr/>
      </dsp:nvSpPr>
      <dsp:spPr>
        <a:xfrm>
          <a:off x="936784" y="513842"/>
          <a:ext cx="2109457" cy="2109457"/>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b="1" kern="1200"/>
            <a:t>METAS ESPECÍFICAS </a:t>
          </a:r>
          <a:r>
            <a:rPr lang="es-MX" sz="1400" kern="1200"/>
            <a:t>MEJORAN EL DESEMPEÑO.</a:t>
          </a:r>
          <a:endParaRPr lang="en-US" sz="1400" kern="1200"/>
        </a:p>
      </dsp:txBody>
      <dsp:txXfrm>
        <a:off x="1039759" y="616817"/>
        <a:ext cx="1903507" cy="1903507"/>
      </dsp:txXfrm>
    </dsp:sp>
    <dsp:sp modelId="{CFAFF227-E137-4777-9AA4-3F54D416E81B}">
      <dsp:nvSpPr>
        <dsp:cNvPr id="0" name=""/>
        <dsp:cNvSpPr/>
      </dsp:nvSpPr>
      <dsp:spPr>
        <a:xfrm>
          <a:off x="3208507" y="513842"/>
          <a:ext cx="2109457" cy="2109457"/>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b="1" kern="1200"/>
            <a:t>METAS DIFÍCILES</a:t>
          </a:r>
          <a:r>
            <a:rPr lang="es-MX" sz="1400" kern="1200"/>
            <a:t>, SI SON ACEPTADAS, PRODUCEN UN MEJOR DESEMPEÑO QUE LAS METAS FÁCILES.</a:t>
          </a:r>
          <a:endParaRPr lang="en-US" sz="1400" kern="1200"/>
        </a:p>
      </dsp:txBody>
      <dsp:txXfrm>
        <a:off x="3311482" y="616817"/>
        <a:ext cx="1903507" cy="1903507"/>
      </dsp:txXfrm>
    </dsp:sp>
    <dsp:sp modelId="{3A5EAFCD-9298-4E36-80CC-05B53385C5D1}">
      <dsp:nvSpPr>
        <dsp:cNvPr id="0" name=""/>
        <dsp:cNvSpPr/>
      </dsp:nvSpPr>
      <dsp:spPr>
        <a:xfrm>
          <a:off x="936784" y="2785565"/>
          <a:ext cx="2109457" cy="2109457"/>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a:t>TRABAJAR PARA LOGRAR UNA META ES UNA FUENTE DE </a:t>
          </a:r>
          <a:r>
            <a:rPr lang="es-MX" sz="1400" b="1" kern="1200"/>
            <a:t>MOTIVACIÓN LABORAL</a:t>
          </a:r>
          <a:r>
            <a:rPr lang="es-MX" sz="1400" kern="1200"/>
            <a:t>. LA ESPECÍFIDAD DE LA META ACTÚA COMO ESTÍMULO INTERNO.</a:t>
          </a:r>
          <a:endParaRPr lang="en-US" sz="1400" kern="1200"/>
        </a:p>
      </dsp:txBody>
      <dsp:txXfrm>
        <a:off x="1039759" y="2888540"/>
        <a:ext cx="1903507" cy="1903507"/>
      </dsp:txXfrm>
    </dsp:sp>
    <dsp:sp modelId="{AC9D2AC8-2721-460A-A900-A6A28CBD010F}">
      <dsp:nvSpPr>
        <dsp:cNvPr id="0" name=""/>
        <dsp:cNvSpPr/>
      </dsp:nvSpPr>
      <dsp:spPr>
        <a:xfrm>
          <a:off x="3208507" y="2785565"/>
          <a:ext cx="2109457" cy="2109457"/>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kern="1200" dirty="0"/>
            <a:t>NO SIEMPRE </a:t>
          </a:r>
          <a:r>
            <a:rPr lang="es-MX" sz="1400" b="1" kern="1200" dirty="0">
              <a:effectLst>
                <a:outerShdw blurRad="38100" dist="38100" dir="2700000" algn="tl">
                  <a:srgbClr val="000000">
                    <a:alpha val="43137"/>
                  </a:srgbClr>
                </a:outerShdw>
              </a:effectLst>
            </a:rPr>
            <a:t>LOS EMPLEADOS</a:t>
          </a:r>
          <a:r>
            <a:rPr lang="es-MX" sz="1400" kern="1200" dirty="0"/>
            <a:t> SE ESFUERZAN EN EL ESTABLECIMIENTO DE METAS   (SU DESEMPEÑO MEJORA SEGÚN SI EL MISMO SE ESTABLECE LAS METAS O SU GERENTE).</a:t>
          </a:r>
          <a:endParaRPr lang="en-US" sz="1400" kern="1200" dirty="0"/>
        </a:p>
      </dsp:txBody>
      <dsp:txXfrm>
        <a:off x="3311482" y="2888540"/>
        <a:ext cx="1903507" cy="190350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476A1-49DE-4A2F-9CEE-D24A1C460914}">
      <dsp:nvSpPr>
        <dsp:cNvPr id="0" name=""/>
        <dsp:cNvSpPr/>
      </dsp:nvSpPr>
      <dsp:spPr>
        <a:xfrm>
          <a:off x="784599" y="326610"/>
          <a:ext cx="4425201" cy="4425201"/>
        </a:xfrm>
        <a:prstGeom prst="circularArrow">
          <a:avLst>
            <a:gd name="adj1" fmla="val 4668"/>
            <a:gd name="adj2" fmla="val 272909"/>
            <a:gd name="adj3" fmla="val 13004261"/>
            <a:gd name="adj4" fmla="val 17914109"/>
            <a:gd name="adj5" fmla="val 4847"/>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60DA56-42EE-4244-931C-975D85ADCEF3}">
      <dsp:nvSpPr>
        <dsp:cNvPr id="0" name=""/>
        <dsp:cNvSpPr/>
      </dsp:nvSpPr>
      <dsp:spPr>
        <a:xfrm>
          <a:off x="1589335" y="411836"/>
          <a:ext cx="2815728" cy="1407864"/>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b="1" u="sng" kern="1200"/>
            <a:t>RETROALIMENTACIÓN</a:t>
          </a:r>
          <a:r>
            <a:rPr lang="es-MX" sz="1300" kern="1200"/>
            <a:t>: SOBRE EL PROGRESO HACIA LAS METAS, AYUDA A IDENTIFICAR LAS DISCREPANCIAS ENTRE LO QUE HICIERON Y LO QUE QUIEREN HACER.</a:t>
          </a:r>
          <a:endParaRPr lang="en-US" sz="1300" kern="1200"/>
        </a:p>
      </dsp:txBody>
      <dsp:txXfrm>
        <a:off x="1658061" y="480562"/>
        <a:ext cx="2678276" cy="1270412"/>
      </dsp:txXfrm>
    </dsp:sp>
    <dsp:sp modelId="{311AB40D-BF29-4C0C-9EF8-73A0CC80D95D}">
      <dsp:nvSpPr>
        <dsp:cNvPr id="0" name=""/>
        <dsp:cNvSpPr/>
      </dsp:nvSpPr>
      <dsp:spPr>
        <a:xfrm>
          <a:off x="3178276" y="2000778"/>
          <a:ext cx="2815728" cy="1407864"/>
        </a:xfrm>
        <a:prstGeom prst="roundRect">
          <a:avLst/>
        </a:prstGeom>
        <a:solidFill>
          <a:schemeClr val="accent5">
            <a:hueOff val="-2019859"/>
            <a:satOff val="-5964"/>
            <a:lumOff val="-817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b="1" u="sng" kern="1200"/>
            <a:t>COMPROMISO CON LAS METAS</a:t>
          </a:r>
          <a:r>
            <a:rPr lang="es-MX" sz="1300" kern="1200"/>
            <a:t>: ES COMÚN CUANDO LAS METAS SE HACEN PÚBLICAS Y LAS ESTABLECE EL MISMO INDIVIDUO.</a:t>
          </a:r>
          <a:endParaRPr lang="en-US" sz="1300" kern="1200"/>
        </a:p>
      </dsp:txBody>
      <dsp:txXfrm>
        <a:off x="3247002" y="2069504"/>
        <a:ext cx="2678276" cy="1270412"/>
      </dsp:txXfrm>
    </dsp:sp>
    <dsp:sp modelId="{162B9207-41FF-4E7F-9FAE-FEA926E45E15}">
      <dsp:nvSpPr>
        <dsp:cNvPr id="0" name=""/>
        <dsp:cNvSpPr/>
      </dsp:nvSpPr>
      <dsp:spPr>
        <a:xfrm>
          <a:off x="1589335" y="3589719"/>
          <a:ext cx="2815728" cy="1407864"/>
        </a:xfrm>
        <a:prstGeom prst="roundRect">
          <a:avLst/>
        </a:prstGeom>
        <a:solidFill>
          <a:schemeClr val="accent5">
            <a:hueOff val="-4039718"/>
            <a:satOff val="-11927"/>
            <a:lumOff val="-1634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b="1" u="sng" kern="1200" dirty="0"/>
            <a:t>AUTOEFICACIA</a:t>
          </a:r>
          <a:r>
            <a:rPr lang="es-MX" sz="1300" kern="1200" dirty="0"/>
            <a:t>: MIENTRAS MAYOR SEA, MAS CONFIANZA TENDRÁ EL INDIVIDUO EN SU HABILIDAD PARA LOGRAR EL ÉXITO EN UNA TAREA.</a:t>
          </a:r>
          <a:endParaRPr lang="en-US" sz="1300" kern="1200" dirty="0"/>
        </a:p>
      </dsp:txBody>
      <dsp:txXfrm>
        <a:off x="1658061" y="3658445"/>
        <a:ext cx="2678276" cy="1270412"/>
      </dsp:txXfrm>
    </dsp:sp>
    <dsp:sp modelId="{3A970FA4-D76A-4927-AD17-57CE03EE1093}">
      <dsp:nvSpPr>
        <dsp:cNvPr id="0" name=""/>
        <dsp:cNvSpPr/>
      </dsp:nvSpPr>
      <dsp:spPr>
        <a:xfrm>
          <a:off x="394" y="2000778"/>
          <a:ext cx="2815728" cy="1407864"/>
        </a:xfrm>
        <a:prstGeom prst="roundRect">
          <a:avLst/>
        </a:prstGeom>
        <a:solidFill>
          <a:schemeClr val="accent5">
            <a:hueOff val="-6059576"/>
            <a:satOff val="-17891"/>
            <a:lumOff val="-2451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b="1" u="sng" kern="1200"/>
            <a:t>CULTURA NACIONAL</a:t>
          </a:r>
          <a:r>
            <a:rPr lang="es-MX" sz="1300" kern="1200"/>
            <a:t>: LOS IDEALES COINCIDEN CON LA CULTURA.</a:t>
          </a:r>
          <a:endParaRPr lang="en-US" sz="1300" kern="1200"/>
        </a:p>
      </dsp:txBody>
      <dsp:txXfrm>
        <a:off x="69120" y="2069504"/>
        <a:ext cx="2678276" cy="127041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B3870-8A96-4766-AD1C-644D604A0251}">
      <dsp:nvSpPr>
        <dsp:cNvPr id="0" name=""/>
        <dsp:cNvSpPr/>
      </dsp:nvSpPr>
      <dsp:spPr>
        <a:xfrm>
          <a:off x="0" y="0"/>
          <a:ext cx="7837307" cy="646846"/>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MX" sz="1200" kern="1200"/>
            <a:t>COMBINAR TAREAS</a:t>
          </a:r>
          <a:r>
            <a:rPr lang="es-AR" sz="1200" kern="1200"/>
            <a:t>.</a:t>
          </a:r>
          <a:endParaRPr lang="en-US" sz="1200" kern="1200"/>
        </a:p>
      </dsp:txBody>
      <dsp:txXfrm>
        <a:off x="18945" y="18945"/>
        <a:ext cx="7063630" cy="608956"/>
      </dsp:txXfrm>
    </dsp:sp>
    <dsp:sp modelId="{8566BFAD-B068-46E7-9D57-0102A07A277D}">
      <dsp:nvSpPr>
        <dsp:cNvPr id="0" name=""/>
        <dsp:cNvSpPr/>
      </dsp:nvSpPr>
      <dsp:spPr>
        <a:xfrm>
          <a:off x="585253" y="736686"/>
          <a:ext cx="7837307" cy="646846"/>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AR" sz="1200" kern="1200"/>
            <a:t>ORGANIZAR UNIDADES LABORALES NATURALES. TAREAS QUE FORMEN UN TODO IDENTIFICABLE Y SIGNIFICATIVO APRA QUE EL EMPLEADO SE SIENTA MÁS DUEÑO DEL TRABAJO.</a:t>
          </a:r>
          <a:endParaRPr lang="en-US" sz="1200" kern="1200"/>
        </a:p>
      </dsp:txBody>
      <dsp:txXfrm>
        <a:off x="604198" y="755631"/>
        <a:ext cx="6793714" cy="608956"/>
      </dsp:txXfrm>
    </dsp:sp>
    <dsp:sp modelId="{96B39C64-429F-4086-B49F-A8248328D013}">
      <dsp:nvSpPr>
        <dsp:cNvPr id="0" name=""/>
        <dsp:cNvSpPr/>
      </dsp:nvSpPr>
      <dsp:spPr>
        <a:xfrm>
          <a:off x="1170507" y="1473372"/>
          <a:ext cx="7837307" cy="646846"/>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AR" sz="1200" kern="1200"/>
            <a:t>ESTABLECER RELACIONES CON LOS CLIENTES (INTERNOS O EXTERNOS)             (LOS TRABAJADORES).</a:t>
          </a:r>
          <a:endParaRPr lang="en-US" sz="1200" kern="1200"/>
        </a:p>
      </dsp:txBody>
      <dsp:txXfrm>
        <a:off x="1189452" y="1492317"/>
        <a:ext cx="6793714" cy="608956"/>
      </dsp:txXfrm>
    </dsp:sp>
    <dsp:sp modelId="{A8771A1B-F87C-41F4-B357-2B0C264CCF3C}">
      <dsp:nvSpPr>
        <dsp:cNvPr id="0" name=""/>
        <dsp:cNvSpPr/>
      </dsp:nvSpPr>
      <dsp:spPr>
        <a:xfrm>
          <a:off x="1755760" y="2210058"/>
          <a:ext cx="7837307" cy="646846"/>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AR" sz="1200" kern="1200"/>
            <a:t>ESTABLECER RELACIONES CON LOS CLIENTES (INTERNOS O EXTERNOS).</a:t>
          </a:r>
          <a:endParaRPr lang="en-US" sz="1200" kern="1200"/>
        </a:p>
      </dsp:txBody>
      <dsp:txXfrm>
        <a:off x="1774705" y="2229003"/>
        <a:ext cx="6793714" cy="608956"/>
      </dsp:txXfrm>
    </dsp:sp>
    <dsp:sp modelId="{DDCF7F54-F179-471A-80A7-B4B3356D300E}">
      <dsp:nvSpPr>
        <dsp:cNvPr id="0" name=""/>
        <dsp:cNvSpPr/>
      </dsp:nvSpPr>
      <dsp:spPr>
        <a:xfrm>
          <a:off x="2341014" y="2946744"/>
          <a:ext cx="7837307" cy="646846"/>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s-AR" sz="1200" kern="1200"/>
            <a:t>ABRIR CANALES DE RETROALIMENTACIÓN.</a:t>
          </a:r>
          <a:endParaRPr lang="en-US" sz="1200" kern="1200"/>
        </a:p>
      </dsp:txBody>
      <dsp:txXfrm>
        <a:off x="2359959" y="2965689"/>
        <a:ext cx="6793714" cy="608956"/>
      </dsp:txXfrm>
    </dsp:sp>
    <dsp:sp modelId="{836DD1F7-B874-4B20-AD25-CFF617DAA465}">
      <dsp:nvSpPr>
        <dsp:cNvPr id="0" name=""/>
        <dsp:cNvSpPr/>
      </dsp:nvSpPr>
      <dsp:spPr>
        <a:xfrm>
          <a:off x="7416857" y="472557"/>
          <a:ext cx="420450" cy="4204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511458" y="472557"/>
        <a:ext cx="231248" cy="316389"/>
      </dsp:txXfrm>
    </dsp:sp>
    <dsp:sp modelId="{DF02E8B1-C68A-4BDF-9825-E3A7C53EB755}">
      <dsp:nvSpPr>
        <dsp:cNvPr id="0" name=""/>
        <dsp:cNvSpPr/>
      </dsp:nvSpPr>
      <dsp:spPr>
        <a:xfrm>
          <a:off x="8002111" y="1209243"/>
          <a:ext cx="420450" cy="4204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096712" y="1209243"/>
        <a:ext cx="231248" cy="316389"/>
      </dsp:txXfrm>
    </dsp:sp>
    <dsp:sp modelId="{42D106E9-1A70-4CA8-A5D7-ECF63588BD92}">
      <dsp:nvSpPr>
        <dsp:cNvPr id="0" name=""/>
        <dsp:cNvSpPr/>
      </dsp:nvSpPr>
      <dsp:spPr>
        <a:xfrm>
          <a:off x="8587364" y="1935148"/>
          <a:ext cx="420450" cy="4204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681965" y="1935148"/>
        <a:ext cx="231248" cy="316389"/>
      </dsp:txXfrm>
    </dsp:sp>
    <dsp:sp modelId="{0F1F5131-25C2-4F68-B243-C436470FCEF3}">
      <dsp:nvSpPr>
        <dsp:cNvPr id="0" name=""/>
        <dsp:cNvSpPr/>
      </dsp:nvSpPr>
      <dsp:spPr>
        <a:xfrm>
          <a:off x="9172618" y="2679022"/>
          <a:ext cx="420450" cy="4204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in">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9267219" y="2679022"/>
        <a:ext cx="231248" cy="31638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29CE14-AC1E-4F3B-8D16-0466DAA1F489}">
      <dsp:nvSpPr>
        <dsp:cNvPr id="0" name=""/>
        <dsp:cNvSpPr/>
      </dsp:nvSpPr>
      <dsp:spPr>
        <a:xfrm>
          <a:off x="0" y="118991"/>
          <a:ext cx="6254749" cy="5170882"/>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MX" sz="3300" b="1" u="sng" kern="1200" dirty="0"/>
            <a:t>PERSPECTIVA PROACTIVA DEL DISEÑO DEL TRABAJO</a:t>
          </a:r>
          <a:r>
            <a:rPr lang="es-MX" sz="3300" kern="1200" dirty="0"/>
            <a:t>: PUNTO DE VISTA SOBRE EL DISEÑO DE PUESTOS EN EL QUE SE CONSIDERA QUE LOS EMPLEADOS TOMAN LA INICIATIVA PARA CAMBIAR LA FORMA EN QUE SE REALIZA EL TRABAJO</a:t>
          </a:r>
          <a:endParaRPr lang="en-US" sz="3300" kern="1200" dirty="0"/>
        </a:p>
      </dsp:txBody>
      <dsp:txXfrm>
        <a:off x="252422" y="371413"/>
        <a:ext cx="5749905" cy="4666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059C7-DBE9-48F4-9049-5C55DB950245}">
      <dsp:nvSpPr>
        <dsp:cNvPr id="0" name=""/>
        <dsp:cNvSpPr/>
      </dsp:nvSpPr>
      <dsp:spPr>
        <a:xfrm>
          <a:off x="0" y="0"/>
          <a:ext cx="6254749" cy="0"/>
        </a:xfrm>
        <a:prstGeom prst="line">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DBF09D-268C-4EFA-B5F5-9FD6BB7DAA8E}">
      <dsp:nvSpPr>
        <dsp:cNvPr id="0" name=""/>
        <dsp:cNvSpPr/>
      </dsp:nvSpPr>
      <dsp:spPr>
        <a:xfrm>
          <a:off x="0" y="0"/>
          <a:ext cx="6254749" cy="1352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MX" sz="2200" kern="1200"/>
            <a:t>SI UN TRABAJADOR PERCIBE QUE SU PORCIÓN </a:t>
          </a:r>
          <a:r>
            <a:rPr lang="es-MX" sz="2200" b="1" kern="1200"/>
            <a:t>ES EQUITATTIVA </a:t>
          </a:r>
          <a:r>
            <a:rPr lang="es-MX" sz="2200" kern="1200"/>
            <a:t>A LA DE LOS OTROS INDIVIDUOS IMPORTANTES, NO HAY PROBLEMA.</a:t>
          </a:r>
          <a:endParaRPr lang="en-US" sz="2200" kern="1200"/>
        </a:p>
      </dsp:txBody>
      <dsp:txXfrm>
        <a:off x="0" y="0"/>
        <a:ext cx="6254749" cy="1352216"/>
      </dsp:txXfrm>
    </dsp:sp>
    <dsp:sp modelId="{97A38852-7C8E-45E2-8614-3913D4FB7318}">
      <dsp:nvSpPr>
        <dsp:cNvPr id="0" name=""/>
        <dsp:cNvSpPr/>
      </dsp:nvSpPr>
      <dsp:spPr>
        <a:xfrm>
          <a:off x="0" y="1352216"/>
          <a:ext cx="6254749" cy="0"/>
        </a:xfrm>
        <a:prstGeom prst="line">
          <a:avLst/>
        </a:prstGeom>
        <a:solidFill>
          <a:schemeClr val="accent5">
            <a:hueOff val="-2019859"/>
            <a:satOff val="-5964"/>
            <a:lumOff val="-8170"/>
            <a:alphaOff val="0"/>
          </a:schemeClr>
        </a:solidFill>
        <a:ln w="12700" cap="flat" cmpd="sng" algn="in">
          <a:solidFill>
            <a:schemeClr val="accent5">
              <a:hueOff val="-2019859"/>
              <a:satOff val="-5964"/>
              <a:lumOff val="-817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807B3A-80CA-409D-BDD7-F05E8F18732A}">
      <dsp:nvSpPr>
        <dsp:cNvPr id="0" name=""/>
        <dsp:cNvSpPr/>
      </dsp:nvSpPr>
      <dsp:spPr>
        <a:xfrm>
          <a:off x="0" y="1352216"/>
          <a:ext cx="6254749" cy="1352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MX" sz="2200" kern="1200"/>
            <a:t>SI </a:t>
          </a:r>
          <a:r>
            <a:rPr lang="es-MX" sz="2200" b="1" kern="1200"/>
            <a:t>NO ES EQUITATIVA</a:t>
          </a:r>
          <a:r>
            <a:rPr lang="es-MX" sz="2200" kern="1200"/>
            <a:t>, SE CONSIDERARÁ MÁS O MENOS RECOMPENSADOS.</a:t>
          </a:r>
          <a:endParaRPr lang="en-US" sz="2200" kern="1200"/>
        </a:p>
      </dsp:txBody>
      <dsp:txXfrm>
        <a:off x="0" y="1352216"/>
        <a:ext cx="6254749" cy="1352216"/>
      </dsp:txXfrm>
    </dsp:sp>
    <dsp:sp modelId="{226E723D-89C1-4EA6-8784-7F0CFB1D3F62}">
      <dsp:nvSpPr>
        <dsp:cNvPr id="0" name=""/>
        <dsp:cNvSpPr/>
      </dsp:nvSpPr>
      <dsp:spPr>
        <a:xfrm>
          <a:off x="0" y="2704432"/>
          <a:ext cx="6254749" cy="0"/>
        </a:xfrm>
        <a:prstGeom prst="line">
          <a:avLst/>
        </a:prstGeom>
        <a:solidFill>
          <a:schemeClr val="accent5">
            <a:hueOff val="-4039718"/>
            <a:satOff val="-11927"/>
            <a:lumOff val="-16340"/>
            <a:alphaOff val="0"/>
          </a:schemeClr>
        </a:solidFill>
        <a:ln w="12700" cap="flat" cmpd="sng" algn="in">
          <a:solidFill>
            <a:schemeClr val="accent5">
              <a:hueOff val="-4039718"/>
              <a:satOff val="-11927"/>
              <a:lumOff val="-1634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F54A84-127D-4C2F-A3A0-BD5A9E086099}">
      <dsp:nvSpPr>
        <dsp:cNvPr id="0" name=""/>
        <dsp:cNvSpPr/>
      </dsp:nvSpPr>
      <dsp:spPr>
        <a:xfrm>
          <a:off x="0" y="2704432"/>
          <a:ext cx="6254749" cy="1352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MX" sz="2200" kern="1200"/>
            <a:t>CUANDO HAY INEQUIDADES LOS EMPLEADOS TRATAN DE HACER ALGO AL RESPECTO.</a:t>
          </a:r>
          <a:endParaRPr lang="en-US" sz="2200" kern="1200"/>
        </a:p>
      </dsp:txBody>
      <dsp:txXfrm>
        <a:off x="0" y="2704432"/>
        <a:ext cx="6254749" cy="1352216"/>
      </dsp:txXfrm>
    </dsp:sp>
    <dsp:sp modelId="{82DA1E47-1444-4A01-A120-9DF165B9A11D}">
      <dsp:nvSpPr>
        <dsp:cNvPr id="0" name=""/>
        <dsp:cNvSpPr/>
      </dsp:nvSpPr>
      <dsp:spPr>
        <a:xfrm>
          <a:off x="0" y="4056648"/>
          <a:ext cx="6254749" cy="0"/>
        </a:xfrm>
        <a:prstGeom prst="line">
          <a:avLst/>
        </a:prstGeom>
        <a:solidFill>
          <a:schemeClr val="accent5">
            <a:hueOff val="-6059576"/>
            <a:satOff val="-17891"/>
            <a:lumOff val="-24510"/>
            <a:alphaOff val="0"/>
          </a:schemeClr>
        </a:solidFill>
        <a:ln w="12700" cap="flat" cmpd="sng" algn="in">
          <a:solidFill>
            <a:schemeClr val="accent5">
              <a:hueOff val="-6059576"/>
              <a:satOff val="-17891"/>
              <a:lumOff val="-2451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7E4AF1-C26E-41E7-8EFC-0BF99DEE79FE}">
      <dsp:nvSpPr>
        <dsp:cNvPr id="0" name=""/>
        <dsp:cNvSpPr/>
      </dsp:nvSpPr>
      <dsp:spPr>
        <a:xfrm>
          <a:off x="0" y="4056648"/>
          <a:ext cx="6254749" cy="13522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MX" sz="2200" kern="1200"/>
            <a:t>EL </a:t>
          </a:r>
          <a:r>
            <a:rPr lang="es-MX" sz="2200" b="1" kern="1200"/>
            <a:t>REFERENTE</a:t>
          </a:r>
          <a:r>
            <a:rPr lang="es-MX" sz="2200" kern="1200"/>
            <a:t> ES AQUEL QUE LOS INDIVIDUOS QUE SE COMPARAN PARA EVALUAR LA EQUIDAD. ESTA TIENE TRES CATEGORIAS.</a:t>
          </a:r>
          <a:endParaRPr lang="en-US" sz="2200" kern="1200"/>
        </a:p>
      </dsp:txBody>
      <dsp:txXfrm>
        <a:off x="0" y="4056648"/>
        <a:ext cx="6254749" cy="13522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1E99F-0301-4002-9623-85AF80188CED}">
      <dsp:nvSpPr>
        <dsp:cNvPr id="0" name=""/>
        <dsp:cNvSpPr/>
      </dsp:nvSpPr>
      <dsp:spPr>
        <a:xfrm>
          <a:off x="0" y="165701"/>
          <a:ext cx="6254749" cy="1654087"/>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u="sng" kern="1200"/>
            <a:t>PERSONA</a:t>
          </a:r>
          <a:r>
            <a:rPr lang="es-MX" sz="2000" kern="1200"/>
            <a:t>: INCLUYE A OTROS INDIVIDUOS CON PUESTOS SIMILARES EN LA MISMA ORGANIZACIÓN. (SE INCLUYEN AMIGOS, VECINOS O COLEGAS PROFESIONALES).</a:t>
          </a:r>
          <a:endParaRPr lang="en-US" sz="2000" kern="1200"/>
        </a:p>
      </dsp:txBody>
      <dsp:txXfrm>
        <a:off x="80746" y="246447"/>
        <a:ext cx="6093257" cy="1492595"/>
      </dsp:txXfrm>
    </dsp:sp>
    <dsp:sp modelId="{9A937223-67FA-4EE7-B600-53C70C3516AF}">
      <dsp:nvSpPr>
        <dsp:cNvPr id="0" name=""/>
        <dsp:cNvSpPr/>
      </dsp:nvSpPr>
      <dsp:spPr>
        <a:xfrm>
          <a:off x="0" y="1877388"/>
          <a:ext cx="6254749" cy="1654087"/>
        </a:xfrm>
        <a:prstGeom prst="roundRect">
          <a:avLst/>
        </a:prstGeom>
        <a:solidFill>
          <a:schemeClr val="accent2">
            <a:hueOff val="-3799047"/>
            <a:satOff val="8413"/>
            <a:lumOff val="1156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u="sng" kern="1200"/>
            <a:t>SISTEMA</a:t>
          </a:r>
          <a:r>
            <a:rPr lang="es-MX" sz="2000" kern="1200"/>
            <a:t>: POLITICAS SALARIALES DE LA ORGANIZACIÓN, PROCEDIMIENTOS Y ADJUDICACIONES.</a:t>
          </a:r>
          <a:endParaRPr lang="en-US" sz="2000" kern="1200"/>
        </a:p>
      </dsp:txBody>
      <dsp:txXfrm>
        <a:off x="80746" y="1958134"/>
        <a:ext cx="6093257" cy="1492595"/>
      </dsp:txXfrm>
    </dsp:sp>
    <dsp:sp modelId="{F92C563B-CD02-4EEC-B5D4-9A3E6330CD37}">
      <dsp:nvSpPr>
        <dsp:cNvPr id="0" name=""/>
        <dsp:cNvSpPr/>
      </dsp:nvSpPr>
      <dsp:spPr>
        <a:xfrm>
          <a:off x="0" y="3589076"/>
          <a:ext cx="6254749" cy="1654087"/>
        </a:xfrm>
        <a:prstGeom prst="roundRect">
          <a:avLst/>
        </a:prstGeom>
        <a:solidFill>
          <a:schemeClr val="accent2">
            <a:hueOff val="-7598094"/>
            <a:satOff val="16827"/>
            <a:lumOff val="23137"/>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u="sng" kern="1200"/>
            <a:t>PARTES DEL YO</a:t>
          </a:r>
          <a:r>
            <a:rPr lang="es-MX" sz="2000" kern="1200"/>
            <a:t>: PORCIONES DE  APORTACIONES Y RESULTADOS QUE SON ÚNICOS DEL INDIVIDUO. REFLEJA EXPERIENCIAS Y CONTACTOS PERSONALES PREVIOS, ESTA INFLUIDO POR EMPLEOS ANTERIORES O COMPROMISOS FAMILIARES.</a:t>
          </a:r>
          <a:endParaRPr lang="en-US" sz="2000" kern="1200"/>
        </a:p>
      </dsp:txBody>
      <dsp:txXfrm>
        <a:off x="80746" y="3669822"/>
        <a:ext cx="6093257" cy="149259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B0165-C115-4960-A472-5880A457376B}">
      <dsp:nvSpPr>
        <dsp:cNvPr id="0" name=""/>
        <dsp:cNvSpPr/>
      </dsp:nvSpPr>
      <dsp:spPr>
        <a:xfrm>
          <a:off x="0" y="4071957"/>
          <a:ext cx="5994400" cy="1336507"/>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MX" sz="1500" kern="1200" dirty="0"/>
            <a:t>LA VALENCIA O ATRACTIVO DE LA RECOMPENSA </a:t>
          </a:r>
          <a:r>
            <a:rPr lang="es-MX" sz="1500" b="1" kern="1200" dirty="0">
              <a:effectLst>
                <a:outerShdw blurRad="38100" dist="38100" dir="2700000" algn="tl">
                  <a:srgbClr val="000000">
                    <a:alpha val="43137"/>
                  </a:srgbClr>
                </a:outerShdw>
              </a:effectLst>
            </a:rPr>
            <a:t>ES LA IMPORTANCIA QUE UN INDIVIDUO ASIGNA AL POSIBLE RESULTADO O A LA RECOMPENSA QUE SE PODRÍA           OB TENER EN EL TRABAJO. LA VALENCIA TOMA EN CUENTA LAS METAS Y LAS NECESIDADES DEL INDIVIDUO.</a:t>
          </a:r>
          <a:endParaRPr lang="en-US" sz="1500" b="1" kern="1200" dirty="0">
            <a:effectLst>
              <a:outerShdw blurRad="38100" dist="38100" dir="2700000" algn="tl">
                <a:srgbClr val="000000">
                  <a:alpha val="43137"/>
                </a:srgbClr>
              </a:outerShdw>
            </a:effectLst>
          </a:endParaRPr>
        </a:p>
      </dsp:txBody>
      <dsp:txXfrm>
        <a:off x="0" y="4071957"/>
        <a:ext cx="5994400" cy="1336507"/>
      </dsp:txXfrm>
    </dsp:sp>
    <dsp:sp modelId="{B730F4EA-CA61-40B7-8199-9CA9E179294F}">
      <dsp:nvSpPr>
        <dsp:cNvPr id="0" name=""/>
        <dsp:cNvSpPr/>
      </dsp:nvSpPr>
      <dsp:spPr>
        <a:xfrm rot="10800000">
          <a:off x="0" y="2036456"/>
          <a:ext cx="5994400" cy="2055548"/>
        </a:xfrm>
        <a:prstGeom prst="upArrowCallou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MX" sz="1500" kern="1200" dirty="0"/>
            <a:t>LA INSTRUMENTALIZADA O RELACIÓN ENTRE EL DESEMPEÑO Y LA RECOMPENSA </a:t>
          </a:r>
          <a:r>
            <a:rPr lang="es-MX" sz="1500" b="1" kern="1200" dirty="0">
              <a:effectLst>
                <a:outerShdw blurRad="38100" dist="38100" dir="2700000" algn="tl">
                  <a:srgbClr val="000000">
                    <a:alpha val="43137"/>
                  </a:srgbClr>
                </a:outerShdw>
              </a:effectLst>
            </a:rPr>
            <a:t>ES EL GRADO EN QUE EL INDIVIDUO CREE QUE DESEMPEÑARSE A UN NIVEL ESPECÍFICO LE PERMITIRÁ OBTENER EL RESULTADO DESEADO.</a:t>
          </a:r>
          <a:endParaRPr lang="en-US" sz="1500" b="1" kern="1200" dirty="0">
            <a:effectLst>
              <a:outerShdw blurRad="38100" dist="38100" dir="2700000" algn="tl">
                <a:srgbClr val="000000">
                  <a:alpha val="43137"/>
                </a:srgbClr>
              </a:outerShdw>
            </a:effectLst>
          </a:endParaRPr>
        </a:p>
      </dsp:txBody>
      <dsp:txXfrm rot="10800000">
        <a:off x="0" y="2036456"/>
        <a:ext cx="5994400" cy="1335633"/>
      </dsp:txXfrm>
    </dsp:sp>
    <dsp:sp modelId="{D75C90F5-5E7A-49F6-B45F-B2BB53B771A0}">
      <dsp:nvSpPr>
        <dsp:cNvPr id="0" name=""/>
        <dsp:cNvSpPr/>
      </dsp:nvSpPr>
      <dsp:spPr>
        <a:xfrm rot="10800000">
          <a:off x="0" y="956"/>
          <a:ext cx="5994400" cy="2055548"/>
        </a:xfrm>
        <a:prstGeom prst="upArrowCallou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s-MX" sz="1500" kern="1200" dirty="0"/>
            <a:t>LA </a:t>
          </a:r>
          <a:r>
            <a:rPr lang="es-MX" sz="1500" b="1" kern="1200" dirty="0"/>
            <a:t>EXPECTATIVA</a:t>
          </a:r>
          <a:r>
            <a:rPr lang="es-MX" sz="1500" kern="1200" dirty="0"/>
            <a:t> O RELACIÓN ENTRE EL ESFUERZO Y EL DESEMPEÑO </a:t>
          </a:r>
          <a:r>
            <a:rPr lang="es-MX" sz="1500" b="1" kern="1200" dirty="0">
              <a:effectLst>
                <a:outerShdw blurRad="38100" dist="38100" dir="2700000" algn="tl">
                  <a:srgbClr val="000000">
                    <a:alpha val="43137"/>
                  </a:srgbClr>
                </a:outerShdw>
              </a:effectLst>
            </a:rPr>
            <a:t>ES LA PROBABILIDAD QUE PERCIBE EL INDIVIDUO DE QUE CON CIERTA CANTIDAD DE ESFUERZO CONSEGUIRÁ UN NIVEL DE DESEMPEÑO DETERMINADO.</a:t>
          </a:r>
          <a:endParaRPr lang="en-US" sz="1500" b="1" kern="1200" dirty="0">
            <a:effectLst>
              <a:outerShdw blurRad="38100" dist="38100" dir="2700000" algn="tl">
                <a:srgbClr val="000000">
                  <a:alpha val="43137"/>
                </a:srgbClr>
              </a:outerShdw>
            </a:effectLst>
          </a:endParaRPr>
        </a:p>
      </dsp:txBody>
      <dsp:txXfrm rot="10800000">
        <a:off x="0" y="956"/>
        <a:ext cx="5994400" cy="1335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63AAD-644D-498B-A41A-460F4D54B06A}">
      <dsp:nvSpPr>
        <dsp:cNvPr id="0" name=""/>
        <dsp:cNvSpPr/>
      </dsp:nvSpPr>
      <dsp:spPr>
        <a:xfrm>
          <a:off x="0" y="0"/>
          <a:ext cx="8652192" cy="1617345"/>
        </a:xfrm>
        <a:prstGeom prst="roundRect">
          <a:avLst>
            <a:gd name="adj" fmla="val 10000"/>
          </a:avLst>
        </a:prstGeom>
        <a:solidFill>
          <a:schemeClr val="accent5"/>
        </a:solidFill>
        <a:ln w="12700" cap="flat" cmpd="sng" algn="in">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kern="1200"/>
            <a:t>UN DOCUMENTO ES UN ELEMENTO GENERADO A PARTIR DE UN HECHO Y SU OBJETIVO ES ESTABLECER EN FORMA PERMANENTE UNA REPRESENTACIÓN VERBAL O FIGURATIVA QUE PUEDE ATRAVERSAR LA DISTANCIA Y EL TIEMPO.</a:t>
          </a:r>
          <a:endParaRPr lang="en-US" sz="1600" kern="1200"/>
        </a:p>
      </dsp:txBody>
      <dsp:txXfrm>
        <a:off x="47370" y="47370"/>
        <a:ext cx="6980541" cy="1522605"/>
      </dsp:txXfrm>
    </dsp:sp>
    <dsp:sp modelId="{F4A7C6D3-54DB-4CFA-9667-34155F30126D}">
      <dsp:nvSpPr>
        <dsp:cNvPr id="0" name=""/>
        <dsp:cNvSpPr/>
      </dsp:nvSpPr>
      <dsp:spPr>
        <a:xfrm>
          <a:off x="1526857" y="1976754"/>
          <a:ext cx="8652192" cy="1617345"/>
        </a:xfrm>
        <a:prstGeom prst="roundRect">
          <a:avLst>
            <a:gd name="adj" fmla="val 10000"/>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s-MX" sz="1600" kern="1200"/>
            <a:t>UN DOCUMENTO ELECTRÓNICO ES EL QUE SE INSTRUMENTA SOBRE LA BASE DE IMPULSOS ELECTRÓNICOS, ES CONSERVADO EN FORMA DIGITAL EN LA MEMORIA DE UNA COMPUTADORA O INSTRUMENTO INFORMÁTICO AFÍN Y NO PUEDE SER LEÍDO SI NO PASA POR UN PROCESO DE TRADUCCIÓN DEL CÓDIGO DE SEÑALES DIGITALES.</a:t>
          </a:r>
          <a:endParaRPr lang="en-US" sz="1600" kern="1200"/>
        </a:p>
      </dsp:txBody>
      <dsp:txXfrm>
        <a:off x="1574227" y="2024124"/>
        <a:ext cx="5979320" cy="1522605"/>
      </dsp:txXfrm>
    </dsp:sp>
    <dsp:sp modelId="{B2883BE0-520E-4B4A-867D-F0EBF0C9BA51}">
      <dsp:nvSpPr>
        <dsp:cNvPr id="0" name=""/>
        <dsp:cNvSpPr/>
      </dsp:nvSpPr>
      <dsp:spPr>
        <a:xfrm>
          <a:off x="7600918" y="1271412"/>
          <a:ext cx="1051274" cy="105127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837455" y="1271412"/>
        <a:ext cx="578200" cy="79108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51784-0545-4455-99E4-2C3C51404779}">
      <dsp:nvSpPr>
        <dsp:cNvPr id="0" name=""/>
        <dsp:cNvSpPr/>
      </dsp:nvSpPr>
      <dsp:spPr>
        <a:xfrm>
          <a:off x="0" y="2169229"/>
          <a:ext cx="10179050" cy="1423249"/>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MX" sz="2300" kern="1200" dirty="0"/>
            <a:t>LIDER ES AQUELLA PERSONA QUE PUEDE INFLUIR EN LOS DEMÁS Y TIENE UNA AUTORIDAD ADMINISTRATIVA. EL LIDERAZGO ES EL PROCESO DE DIRIGIR UN GRUPO Y DE INFLUIR EN ÉL PARA QUE ALCANCE SUS METAS.</a:t>
          </a:r>
          <a:endParaRPr lang="en-US" sz="2300" kern="1200" dirty="0"/>
        </a:p>
      </dsp:txBody>
      <dsp:txXfrm>
        <a:off x="0" y="2169229"/>
        <a:ext cx="10179050" cy="1423249"/>
      </dsp:txXfrm>
    </dsp:sp>
    <dsp:sp modelId="{B39DD300-281D-4564-9981-62537D4C58A3}">
      <dsp:nvSpPr>
        <dsp:cNvPr id="0" name=""/>
        <dsp:cNvSpPr/>
      </dsp:nvSpPr>
      <dsp:spPr>
        <a:xfrm rot="10800000">
          <a:off x="0" y="1620"/>
          <a:ext cx="10179050" cy="2188957"/>
        </a:xfrm>
        <a:prstGeom prst="upArrowCallou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s-MX" sz="2300" b="1" kern="1200" dirty="0"/>
            <a:t>¿QUIÉNES SON LÍDERES Y QUE ES EL LIDERAZGO?</a:t>
          </a:r>
          <a:endParaRPr lang="en-US" sz="2300" kern="1200" dirty="0"/>
        </a:p>
      </dsp:txBody>
      <dsp:txXfrm rot="10800000">
        <a:off x="0" y="1620"/>
        <a:ext cx="10179050" cy="142231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E2CD9-5635-42DA-A3D3-0AE73C19DBF9}">
      <dsp:nvSpPr>
        <dsp:cNvPr id="0" name=""/>
        <dsp:cNvSpPr/>
      </dsp:nvSpPr>
      <dsp:spPr>
        <a:xfrm>
          <a:off x="0" y="280759"/>
          <a:ext cx="7269018" cy="684450"/>
        </a:xfrm>
        <a:prstGeom prst="round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MX" sz="1300" b="1" u="sng" kern="1200" dirty="0"/>
            <a:t>DINAMISMO</a:t>
          </a:r>
          <a:r>
            <a:rPr lang="es-MX" sz="1300" kern="1200" dirty="0"/>
            <a:t>: LIDERES DE ALTO NIVEL DE ESFUERZO, QUE TIENEN DESEO DE LOGRO ALTO, SON AMBICIOSOS, MUY ENERGICOS, PERSISTEN INCASABLEMENTE SUS ACTIVIDADES Y MUESTRAN INICIATIVA.</a:t>
          </a:r>
          <a:endParaRPr lang="en-US" sz="1300" kern="1200" dirty="0"/>
        </a:p>
      </dsp:txBody>
      <dsp:txXfrm>
        <a:off x="33412" y="314171"/>
        <a:ext cx="7202194" cy="617626"/>
      </dsp:txXfrm>
    </dsp:sp>
    <dsp:sp modelId="{236B6D7A-E44B-4618-B7EA-AE9AE8623D72}">
      <dsp:nvSpPr>
        <dsp:cNvPr id="0" name=""/>
        <dsp:cNvSpPr/>
      </dsp:nvSpPr>
      <dsp:spPr>
        <a:xfrm>
          <a:off x="0" y="1002649"/>
          <a:ext cx="7269018" cy="684450"/>
        </a:xfrm>
        <a:prstGeom prst="roundRect">
          <a:avLst/>
        </a:prstGeom>
        <a:solidFill>
          <a:schemeClr val="accent3">
            <a:hueOff val="-374164"/>
            <a:satOff val="-410"/>
            <a:lumOff val="-2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MX" sz="1300" b="1" u="sng" kern="1200" dirty="0"/>
            <a:t>DESEO DE DIRIGIR</a:t>
          </a:r>
          <a:r>
            <a:rPr lang="es-MX" sz="1300" kern="1200" dirty="0"/>
            <a:t>: GRAN DESEO DE INFLUIR Y DIRIGIR A OTROS. DEMUESTRAN DISPOSICIÓN PARA ASUMIR RESPONSABILIDADES.</a:t>
          </a:r>
          <a:endParaRPr lang="en-US" sz="1300" kern="1200" dirty="0"/>
        </a:p>
      </dsp:txBody>
      <dsp:txXfrm>
        <a:off x="33412" y="1036061"/>
        <a:ext cx="7202194" cy="617626"/>
      </dsp:txXfrm>
    </dsp:sp>
    <dsp:sp modelId="{695DC0DB-E4AC-483A-8A75-54A2422C3BAE}">
      <dsp:nvSpPr>
        <dsp:cNvPr id="0" name=""/>
        <dsp:cNvSpPr/>
      </dsp:nvSpPr>
      <dsp:spPr>
        <a:xfrm>
          <a:off x="0" y="1724539"/>
          <a:ext cx="7269018" cy="684450"/>
        </a:xfrm>
        <a:prstGeom prst="roundRect">
          <a:avLst/>
        </a:prstGeom>
        <a:solidFill>
          <a:schemeClr val="accent3">
            <a:hueOff val="-748328"/>
            <a:satOff val="-820"/>
            <a:lumOff val="-56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MX" sz="1300" b="1" u="sng" kern="1200"/>
            <a:t>HONESTIDAD E INTEGRIDAD</a:t>
          </a:r>
          <a:r>
            <a:rPr lang="es-MX" sz="1300" kern="1200"/>
            <a:t>: RELACIONES DE CONFIANZA CON SUS SEGUIDORES AL SER VERACES Y HONESTOS. MUESTRAN ALTO NIVEL DE CONSISTENCIA ENTRE LO QUE DICEN Y HACEN.</a:t>
          </a:r>
          <a:endParaRPr lang="en-US" sz="1300" kern="1200"/>
        </a:p>
      </dsp:txBody>
      <dsp:txXfrm>
        <a:off x="33412" y="1757951"/>
        <a:ext cx="7202194" cy="617626"/>
      </dsp:txXfrm>
    </dsp:sp>
    <dsp:sp modelId="{7BD0C456-8660-43BF-9CFC-586E95A129DC}">
      <dsp:nvSpPr>
        <dsp:cNvPr id="0" name=""/>
        <dsp:cNvSpPr/>
      </dsp:nvSpPr>
      <dsp:spPr>
        <a:xfrm>
          <a:off x="0" y="2446429"/>
          <a:ext cx="7269018" cy="684450"/>
        </a:xfrm>
        <a:prstGeom prst="roundRect">
          <a:avLst/>
        </a:prstGeom>
        <a:solidFill>
          <a:schemeClr val="accent3">
            <a:hueOff val="-1122492"/>
            <a:satOff val="-1230"/>
            <a:lumOff val="-84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MX" sz="1300" b="1" u="sng" kern="1200"/>
            <a:t>CONFIANZA EN SÍ MISMOS</a:t>
          </a:r>
          <a:r>
            <a:rPr lang="es-MX" sz="1300" kern="1200"/>
            <a:t>: DEMUESTRAN SEGURIDAD EN SI MISMO PARA CONVENCER A LOS SEGUIDORES DE QUE SUS METAS Y DECISIONES SON CORRECTAS.</a:t>
          </a:r>
          <a:endParaRPr lang="en-US" sz="1300" kern="1200"/>
        </a:p>
      </dsp:txBody>
      <dsp:txXfrm>
        <a:off x="33412" y="2479841"/>
        <a:ext cx="7202194" cy="617626"/>
      </dsp:txXfrm>
    </dsp:sp>
    <dsp:sp modelId="{9C186EFA-D2BB-448D-BFBF-2803145580EF}">
      <dsp:nvSpPr>
        <dsp:cNvPr id="0" name=""/>
        <dsp:cNvSpPr/>
      </dsp:nvSpPr>
      <dsp:spPr>
        <a:xfrm>
          <a:off x="0" y="3168320"/>
          <a:ext cx="7269018" cy="684450"/>
        </a:xfrm>
        <a:prstGeom prst="roundRect">
          <a:avLst/>
        </a:prstGeom>
        <a:solidFill>
          <a:schemeClr val="accent3">
            <a:hueOff val="-1496655"/>
            <a:satOff val="-1640"/>
            <a:lumOff val="-112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MX" sz="1300" b="1" u="sng" kern="1200"/>
            <a:t>INTELIGENCIA</a:t>
          </a:r>
          <a:r>
            <a:rPr lang="es-MX" sz="1300" kern="1200"/>
            <a:t>: LIDERES SUFICIENTEMENTE INTELIGENTES PARA REUNIR, SINTETIZAR E INTERPRETAR GRANDES CANTIDADES DE INFORMACIÓN, Y DEBEN SER CAPACES DE CREAR VISIONES, RESOLVER PROBLEMAS Y TOMAR DECISIONES CORRECTAS.</a:t>
          </a:r>
          <a:endParaRPr lang="en-US" sz="1300" kern="1200"/>
        </a:p>
      </dsp:txBody>
      <dsp:txXfrm>
        <a:off x="33412" y="3201732"/>
        <a:ext cx="7202194" cy="617626"/>
      </dsp:txXfrm>
    </dsp:sp>
    <dsp:sp modelId="{5BD99284-F073-4AF9-9513-9BDC83D53690}">
      <dsp:nvSpPr>
        <dsp:cNvPr id="0" name=""/>
        <dsp:cNvSpPr/>
      </dsp:nvSpPr>
      <dsp:spPr>
        <a:xfrm>
          <a:off x="0" y="3890210"/>
          <a:ext cx="7269018" cy="684450"/>
        </a:xfrm>
        <a:prstGeom prst="roundRect">
          <a:avLst/>
        </a:prstGeom>
        <a:solidFill>
          <a:schemeClr val="accent3">
            <a:hueOff val="-1870819"/>
            <a:satOff val="-2050"/>
            <a:lumOff val="-140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MX" sz="1300" b="1" u="sng" kern="1200"/>
            <a:t>CONOCIMIENTOS IMPORTANTES PARA EL PUESTO</a:t>
          </a:r>
          <a:r>
            <a:rPr lang="es-MX" sz="1300" kern="1200"/>
            <a:t>: POSEE ALTOS NIVELES DE CONOCIMIENTO DE LA COMPAÑÍA, INDUSTRIA Y TEMAS TÉCNICOS. LES PERMITE TOMAR DECISIONES BIEN INFORMADAS Y ENTENDER LAS IMPLICACIONES DE LAS MISMAS.</a:t>
          </a:r>
          <a:endParaRPr lang="en-US" sz="1300" kern="1200"/>
        </a:p>
      </dsp:txBody>
      <dsp:txXfrm>
        <a:off x="33412" y="3923622"/>
        <a:ext cx="7202194" cy="617626"/>
      </dsp:txXfrm>
    </dsp:sp>
    <dsp:sp modelId="{F0ACCDE6-88BA-4B8A-8E47-4E556706CC9A}">
      <dsp:nvSpPr>
        <dsp:cNvPr id="0" name=""/>
        <dsp:cNvSpPr/>
      </dsp:nvSpPr>
      <dsp:spPr>
        <a:xfrm>
          <a:off x="0" y="4612100"/>
          <a:ext cx="7269018" cy="684450"/>
        </a:xfrm>
        <a:prstGeom prst="roundRect">
          <a:avLst/>
        </a:prstGeom>
        <a:solidFill>
          <a:schemeClr val="accent3">
            <a:hueOff val="-2244983"/>
            <a:satOff val="-2460"/>
            <a:lumOff val="-16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MX" sz="1300" b="1" u="sng" kern="1200"/>
            <a:t>EXTROVERSIÓN</a:t>
          </a:r>
          <a:r>
            <a:rPr lang="es-MX" sz="1300" kern="1200"/>
            <a:t>: SON VIGOROSOS Y ACTIVOS, SOCIABLES, AFECTIVOS Y POCAS VECES SON CALLADOS O AISLADOS.</a:t>
          </a:r>
          <a:endParaRPr lang="en-US" sz="1300" kern="1200"/>
        </a:p>
      </dsp:txBody>
      <dsp:txXfrm>
        <a:off x="33412" y="4645512"/>
        <a:ext cx="7202194" cy="617626"/>
      </dsp:txXfrm>
    </dsp:sp>
    <dsp:sp modelId="{D6E14F4B-D98A-43BA-86B6-56F0B8BB19CC}">
      <dsp:nvSpPr>
        <dsp:cNvPr id="0" name=""/>
        <dsp:cNvSpPr/>
      </dsp:nvSpPr>
      <dsp:spPr>
        <a:xfrm>
          <a:off x="0" y="5333990"/>
          <a:ext cx="7269018" cy="684450"/>
        </a:xfrm>
        <a:prstGeom prst="roundRect">
          <a:avLst/>
        </a:prstGeom>
        <a:solidFill>
          <a:schemeClr val="accent3">
            <a:hueOff val="-2619147"/>
            <a:satOff val="-2870"/>
            <a:lumOff val="-196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MX" sz="1300" b="1" u="sng" kern="1200"/>
            <a:t>PROPENSIÓN DE LA CULPA</a:t>
          </a:r>
          <a:r>
            <a:rPr lang="es-MX" sz="1300" kern="1200"/>
            <a:t>: SENTIDO DE RESPONSABILIDAD POR LOS DEMÁS.</a:t>
          </a:r>
          <a:endParaRPr lang="en-US" sz="1300" kern="1200"/>
        </a:p>
      </dsp:txBody>
      <dsp:txXfrm>
        <a:off x="33412" y="5367402"/>
        <a:ext cx="7202194" cy="61762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EEB06-8D30-4170-B666-5A2148BD9CA8}">
      <dsp:nvSpPr>
        <dsp:cNvPr id="0" name=""/>
        <dsp:cNvSpPr/>
      </dsp:nvSpPr>
      <dsp:spPr>
        <a:xfrm>
          <a:off x="593660" y="86795"/>
          <a:ext cx="1852875" cy="1852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DB480-170F-48E0-99E2-9B7288B3EB19}">
      <dsp:nvSpPr>
        <dsp:cNvPr id="0" name=""/>
        <dsp:cNvSpPr/>
      </dsp:nvSpPr>
      <dsp:spPr>
        <a:xfrm>
          <a:off x="988535" y="481670"/>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E01D06-141C-42B0-8590-67DC19AE9288}">
      <dsp:nvSpPr>
        <dsp:cNvPr id="0" name=""/>
        <dsp:cNvSpPr/>
      </dsp:nvSpPr>
      <dsp:spPr>
        <a:xfrm>
          <a:off x="1348" y="2516795"/>
          <a:ext cx="303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MX" sz="1100" b="1" u="sng" kern="1200"/>
            <a:t>AUTOCRÁTICO</a:t>
          </a:r>
          <a:r>
            <a:rPr lang="es-MX" sz="1100" kern="1200"/>
            <a:t>: LIDER QUE IMPONE MÉTODOS DE TRABAJO, TOMA DE DECISIONES UNILATERALES Y LIMITA LA PARTICIPACIÓN DE LOS EMPLEADOS.</a:t>
          </a:r>
          <a:endParaRPr lang="en-US" sz="1100" kern="1200"/>
        </a:p>
      </dsp:txBody>
      <dsp:txXfrm>
        <a:off x="1348" y="2516795"/>
        <a:ext cx="3037500" cy="990000"/>
      </dsp:txXfrm>
    </dsp:sp>
    <dsp:sp modelId="{99E33009-CAC8-412F-8078-8A6B9D65E787}">
      <dsp:nvSpPr>
        <dsp:cNvPr id="0" name=""/>
        <dsp:cNvSpPr/>
      </dsp:nvSpPr>
      <dsp:spPr>
        <a:xfrm>
          <a:off x="4162723" y="86795"/>
          <a:ext cx="1852875" cy="1852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06C78-1FE1-4F54-B2CB-D704B3CA1F09}">
      <dsp:nvSpPr>
        <dsp:cNvPr id="0" name=""/>
        <dsp:cNvSpPr/>
      </dsp:nvSpPr>
      <dsp:spPr>
        <a:xfrm>
          <a:off x="4557598" y="481670"/>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8BD43E-4A3E-49DA-AA5F-B8E41812D898}">
      <dsp:nvSpPr>
        <dsp:cNvPr id="0" name=""/>
        <dsp:cNvSpPr/>
      </dsp:nvSpPr>
      <dsp:spPr>
        <a:xfrm>
          <a:off x="3570410" y="2516795"/>
          <a:ext cx="303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MX" sz="1100" b="1" u="sng" kern="1200"/>
            <a:t>DEMOCRÁTICO</a:t>
          </a:r>
          <a:r>
            <a:rPr lang="es-MX" sz="1100" kern="1200"/>
            <a:t>: INVOLUCRA A LOS EMPLEADOS EN LA TOMA DE DECISIONES DELEGA AUTORIDAD Y UTILIZA LA RETROALIMENTACIÓN COMO UNA OPORTUNIDAD PARA ENTRENAR A LOS EMPLEADOS.</a:t>
          </a:r>
          <a:endParaRPr lang="en-US" sz="1100" kern="1200"/>
        </a:p>
      </dsp:txBody>
      <dsp:txXfrm>
        <a:off x="3570410" y="2516795"/>
        <a:ext cx="3037500" cy="990000"/>
      </dsp:txXfrm>
    </dsp:sp>
    <dsp:sp modelId="{78115F0E-406A-49B8-BC11-6E54249C37EC}">
      <dsp:nvSpPr>
        <dsp:cNvPr id="0" name=""/>
        <dsp:cNvSpPr/>
      </dsp:nvSpPr>
      <dsp:spPr>
        <a:xfrm>
          <a:off x="7731786" y="86795"/>
          <a:ext cx="1852875" cy="1852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FEC530-CEC5-4343-8320-633ECA49F7B1}">
      <dsp:nvSpPr>
        <dsp:cNvPr id="0" name=""/>
        <dsp:cNvSpPr/>
      </dsp:nvSpPr>
      <dsp:spPr>
        <a:xfrm>
          <a:off x="8126661" y="481670"/>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1EAB0-4741-4F72-9CB5-B5D4AF6ABE2C}">
      <dsp:nvSpPr>
        <dsp:cNvPr id="0" name=""/>
        <dsp:cNvSpPr/>
      </dsp:nvSpPr>
      <dsp:spPr>
        <a:xfrm>
          <a:off x="7139473" y="2516795"/>
          <a:ext cx="303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s-MX" sz="1100" b="1" u="sng" kern="1200"/>
            <a:t>LAISSEZ-FAIRE</a:t>
          </a:r>
          <a:r>
            <a:rPr lang="es-MX" sz="1100" kern="1200"/>
            <a:t>: DEJA QUE GRUPO TOME DECISIONES Y REALICE EL TRABAJO DE LA FORMA QUE CONSIDERE MÁS CONVENIENTE.</a:t>
          </a:r>
          <a:endParaRPr lang="en-US" sz="1100" kern="1200"/>
        </a:p>
      </dsp:txBody>
      <dsp:txXfrm>
        <a:off x="7139473" y="2516795"/>
        <a:ext cx="3037500" cy="9900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0B2B4-D3B8-4061-8BDA-3516992E39D0}">
      <dsp:nvSpPr>
        <dsp:cNvPr id="0" name=""/>
        <dsp:cNvSpPr/>
      </dsp:nvSpPr>
      <dsp:spPr>
        <a:xfrm>
          <a:off x="1242" y="181987"/>
          <a:ext cx="4361073" cy="2769281"/>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22DFFE-D891-40D5-9839-3B578A79919D}">
      <dsp:nvSpPr>
        <dsp:cNvPr id="0" name=""/>
        <dsp:cNvSpPr/>
      </dsp:nvSpPr>
      <dsp:spPr>
        <a:xfrm>
          <a:off x="485806" y="642322"/>
          <a:ext cx="4361073" cy="2769281"/>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u="sng" kern="1200" dirty="0">
              <a:effectLst>
                <a:outerShdw blurRad="38100" dist="38100" dir="2700000" algn="tl">
                  <a:srgbClr val="000000">
                    <a:alpha val="43137"/>
                  </a:srgbClr>
                </a:outerShdw>
              </a:effectLst>
            </a:rPr>
            <a:t>ESTRUCTURA DE INICIACIÓN</a:t>
          </a:r>
          <a:r>
            <a:rPr lang="es-MX" sz="1600" kern="1200" dirty="0"/>
            <a:t>: GRADO EN QUE UN LÍDER DEFINE SU PAPEL Y LOS PAPELES DE LOS MIEMBROS DEL GRUPO PARA CIERTAS METAS. INVOLUCRA CONDUCTAS POR ORGANIZAR EL TRABAJO, RELACIONES LABORALES Y LAS METAS.</a:t>
          </a:r>
          <a:endParaRPr lang="en-US" sz="1600" kern="1200" dirty="0"/>
        </a:p>
      </dsp:txBody>
      <dsp:txXfrm>
        <a:off x="566915" y="723431"/>
        <a:ext cx="4198855" cy="2607063"/>
      </dsp:txXfrm>
    </dsp:sp>
    <dsp:sp modelId="{4EA5F00B-763D-4A60-A6D6-5FD4D9E13ADF}">
      <dsp:nvSpPr>
        <dsp:cNvPr id="0" name=""/>
        <dsp:cNvSpPr/>
      </dsp:nvSpPr>
      <dsp:spPr>
        <a:xfrm>
          <a:off x="5331442" y="181987"/>
          <a:ext cx="4361073" cy="2769281"/>
        </a:xfrm>
        <a:prstGeom prst="roundRect">
          <a:avLst>
            <a:gd name="adj" fmla="val 10000"/>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F4143-950F-4E04-A7EC-E90C7C155EF3}">
      <dsp:nvSpPr>
        <dsp:cNvPr id="0" name=""/>
        <dsp:cNvSpPr/>
      </dsp:nvSpPr>
      <dsp:spPr>
        <a:xfrm>
          <a:off x="5816006" y="642322"/>
          <a:ext cx="4361073" cy="2769281"/>
        </a:xfrm>
        <a:prstGeom prst="roundRect">
          <a:avLst>
            <a:gd name="adj" fmla="val 10000"/>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u="sng" kern="1200" dirty="0">
              <a:effectLst>
                <a:outerShdw blurRad="38100" dist="38100" dir="2700000" algn="tl">
                  <a:srgbClr val="000000">
                    <a:alpha val="43137"/>
                  </a:srgbClr>
                </a:outerShdw>
              </a:effectLst>
            </a:rPr>
            <a:t>CONSIDERACIÓN</a:t>
          </a:r>
          <a:r>
            <a:rPr lang="es-MX" sz="1600" b="1" i="1" u="none" kern="1200" dirty="0">
              <a:effectLst/>
            </a:rPr>
            <a:t>:</a:t>
          </a:r>
          <a:r>
            <a:rPr lang="es-MX" sz="1600" kern="1200" dirty="0"/>
            <a:t> GRADO EN QUE LAS RELACIONES LABORALES DE UN LÍDER SE CARACTERIZAN POR CONFIANZA MUTUA Y RESPETO POR IDEAS Y LOS SENTIMIENTOS DE LOS MIEMBROS DE UN GRUPO. ESTE LIDER AYUDA A LOS MIEMBROS DEL GRUPO YA SEA CON PROBLEMAS PERSONALES, ES AMISTOSO, MUESTRA INTERÉS POR LA COMODIDAD, EL BIENESTAR Y SATISFACCIÓN DE SUS SEGUIDORES.</a:t>
          </a:r>
          <a:endParaRPr lang="en-US" sz="1600" kern="1200" dirty="0"/>
        </a:p>
      </dsp:txBody>
      <dsp:txXfrm>
        <a:off x="5897115" y="723431"/>
        <a:ext cx="4198855" cy="260706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ADEBC-7521-496E-BDD8-CE9EED049727}">
      <dsp:nvSpPr>
        <dsp:cNvPr id="0" name=""/>
        <dsp:cNvSpPr/>
      </dsp:nvSpPr>
      <dsp:spPr>
        <a:xfrm>
          <a:off x="1242" y="343255"/>
          <a:ext cx="4845983" cy="2907589"/>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MX" sz="3500" b="1" kern="1200"/>
            <a:t>ORIENTADOS A LOS EMPLEADOS </a:t>
          </a:r>
          <a:r>
            <a:rPr lang="es-MX" sz="3500" kern="1200"/>
            <a:t>HACÍAN HINCAPIÉ EN LAS RELACIONES PERSONALES.</a:t>
          </a:r>
          <a:endParaRPr lang="en-US" sz="3500" kern="1200"/>
        </a:p>
      </dsp:txBody>
      <dsp:txXfrm>
        <a:off x="1242" y="343255"/>
        <a:ext cx="4845983" cy="2907589"/>
      </dsp:txXfrm>
    </dsp:sp>
    <dsp:sp modelId="{679D1C3E-E341-4F51-99E1-F6B10851EE9F}">
      <dsp:nvSpPr>
        <dsp:cNvPr id="0" name=""/>
        <dsp:cNvSpPr/>
      </dsp:nvSpPr>
      <dsp:spPr>
        <a:xfrm>
          <a:off x="5331824" y="343255"/>
          <a:ext cx="4845983" cy="2907589"/>
        </a:xfrm>
        <a:prstGeom prst="rec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MX" sz="3500" b="1" kern="1200"/>
            <a:t>ORIENTADOS A LA PRODUCCIÓN</a:t>
          </a:r>
          <a:r>
            <a:rPr lang="es-MX" sz="3500" kern="1200"/>
            <a:t> TIENDEN A DESTACAR LOS ASPECTOS DE LA TAREA DEL PUESTO.</a:t>
          </a:r>
          <a:endParaRPr lang="en-US" sz="3500" kern="1200"/>
        </a:p>
      </dsp:txBody>
      <dsp:txXfrm>
        <a:off x="5331824" y="343255"/>
        <a:ext cx="4845983" cy="290758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604F9-06B8-42ED-BB81-3C584F29CAF1}">
      <dsp:nvSpPr>
        <dsp:cNvPr id="0" name=""/>
        <dsp:cNvSpPr/>
      </dsp:nvSpPr>
      <dsp:spPr>
        <a:xfrm>
          <a:off x="0" y="136282"/>
          <a:ext cx="6254749" cy="1368900"/>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MX" sz="2600" u="sng" kern="1200" dirty="0"/>
            <a:t>SE ENFOCA EN LA PREPARACIÓN DE LOS SEGUIDORES Y TIENE CUATRO ESTILOS ESPECÍFICOS DE LIDERAZGO</a:t>
          </a:r>
          <a:r>
            <a:rPr lang="es-MX" sz="2600" kern="1200" dirty="0"/>
            <a:t>:</a:t>
          </a:r>
          <a:endParaRPr lang="en-US" sz="2600" kern="1200" dirty="0"/>
        </a:p>
      </dsp:txBody>
      <dsp:txXfrm>
        <a:off x="66824" y="203106"/>
        <a:ext cx="6121101" cy="1235252"/>
      </dsp:txXfrm>
    </dsp:sp>
    <dsp:sp modelId="{83BC2056-3FC1-4D88-8963-6FC3E26FDAB8}">
      <dsp:nvSpPr>
        <dsp:cNvPr id="0" name=""/>
        <dsp:cNvSpPr/>
      </dsp:nvSpPr>
      <dsp:spPr>
        <a:xfrm>
          <a:off x="0" y="1505182"/>
          <a:ext cx="6254749" cy="376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MX" sz="2000" b="1" u="sng" kern="1200"/>
            <a:t>HABLAR (ALTA TAREA-ALTA RELACIÓN)</a:t>
          </a:r>
          <a:r>
            <a:rPr lang="es-MX" sz="2000" kern="1200"/>
            <a:t>: DEFINE LOS ROLES Y LE INDICA A LA QUÉ, CÓMO, CUÁNDO Y DONDE REALIZAR DIVERSAS TAREAS.</a:t>
          </a:r>
          <a:endParaRPr lang="en-US" sz="2000" kern="1200"/>
        </a:p>
        <a:p>
          <a:pPr marL="228600" lvl="1" indent="-228600" algn="l" defTabSz="889000">
            <a:lnSpc>
              <a:spcPct val="90000"/>
            </a:lnSpc>
            <a:spcBef>
              <a:spcPct val="0"/>
            </a:spcBef>
            <a:spcAft>
              <a:spcPct val="20000"/>
            </a:spcAft>
            <a:buChar char="•"/>
          </a:pPr>
          <a:r>
            <a:rPr lang="es-MX" sz="2000" b="1" u="sng" kern="1200"/>
            <a:t>VENDER (ALTA TAREA-ALTA RELACIÓN)</a:t>
          </a:r>
          <a:r>
            <a:rPr lang="es-MX" sz="2000" kern="1200"/>
            <a:t>: EL LIDER DIRIGE Y PROPORCIONA APOYO.</a:t>
          </a:r>
          <a:endParaRPr lang="en-US" sz="2000" kern="1200"/>
        </a:p>
        <a:p>
          <a:pPr marL="228600" lvl="1" indent="-228600" algn="l" defTabSz="889000">
            <a:lnSpc>
              <a:spcPct val="90000"/>
            </a:lnSpc>
            <a:spcBef>
              <a:spcPct val="0"/>
            </a:spcBef>
            <a:spcAft>
              <a:spcPct val="20000"/>
            </a:spcAft>
            <a:buChar char="•"/>
          </a:pPr>
          <a:r>
            <a:rPr lang="es-MX" sz="2000" b="1" u="sng" kern="1200"/>
            <a:t>PARTICIPAR (BAJA TAREA-ALTA RELACIÓN)</a:t>
          </a:r>
          <a:r>
            <a:rPr lang="es-MX" sz="2000" kern="1200"/>
            <a:t>: EL LÍDER Y LOS SEGUIDORES COMPARTEN LA TOMA DE DECIONES, EL PAPEL DEL LÍDER ES LA FACILITACIÓN Y COMUNICACIÓN.</a:t>
          </a:r>
          <a:endParaRPr lang="en-US" sz="2000" kern="1200"/>
        </a:p>
        <a:p>
          <a:pPr marL="228600" lvl="1" indent="-228600" algn="l" defTabSz="889000">
            <a:lnSpc>
              <a:spcPct val="90000"/>
            </a:lnSpc>
            <a:spcBef>
              <a:spcPct val="0"/>
            </a:spcBef>
            <a:spcAft>
              <a:spcPct val="20000"/>
            </a:spcAft>
            <a:buChar char="•"/>
          </a:pPr>
          <a:r>
            <a:rPr lang="es-MX" sz="2000" b="1" u="sng" kern="1200"/>
            <a:t>DELEGAR (BAJA TAREA-BAJA RELACIÓN</a:t>
          </a:r>
          <a:r>
            <a:rPr lang="es-MX" sz="2000" kern="1200"/>
            <a:t>): EL LIDER PROPORCIONA POCA DIRECCIÓN Y APOYO. </a:t>
          </a:r>
          <a:endParaRPr lang="en-US" sz="2000" kern="1200"/>
        </a:p>
      </dsp:txBody>
      <dsp:txXfrm>
        <a:off x="0" y="1505182"/>
        <a:ext cx="6254749" cy="37674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BA904-E6F3-42CB-954F-1DEE16905641}">
      <dsp:nvSpPr>
        <dsp:cNvPr id="0" name=""/>
        <dsp:cNvSpPr/>
      </dsp:nvSpPr>
      <dsp:spPr>
        <a:xfrm>
          <a:off x="0" y="211162"/>
          <a:ext cx="6254749" cy="1003860"/>
        </a:xfrm>
        <a:prstGeom prst="round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MX" sz="2600" u="sng" kern="1200"/>
            <a:t>CUATRO ETAPAS DE PREPARACIÓN DE LOS SEGUIDORES</a:t>
          </a:r>
          <a:r>
            <a:rPr lang="es-MX" sz="2600" kern="1200"/>
            <a:t>:</a:t>
          </a:r>
          <a:endParaRPr lang="en-US" sz="2600" kern="1200"/>
        </a:p>
      </dsp:txBody>
      <dsp:txXfrm>
        <a:off x="49004" y="260166"/>
        <a:ext cx="6156741" cy="905852"/>
      </dsp:txXfrm>
    </dsp:sp>
    <dsp:sp modelId="{5A3A2194-98A9-4510-A4F4-590DDCC5C9F8}">
      <dsp:nvSpPr>
        <dsp:cNvPr id="0" name=""/>
        <dsp:cNvSpPr/>
      </dsp:nvSpPr>
      <dsp:spPr>
        <a:xfrm>
          <a:off x="0" y="1215022"/>
          <a:ext cx="6254749" cy="398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8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MX" sz="2000" b="1" u="sng" kern="1200"/>
            <a:t>P1</a:t>
          </a:r>
          <a:r>
            <a:rPr lang="es-MX" sz="2000" kern="1200"/>
            <a:t>: LA GENTE ES INCAPAZ Y NO ESTÁ DISPUESTA A ASUMIR LA RESPONSABILIDAD DE HACER ALGO. LOS SEGUIDORES NO SON COMPETENTES NI TIENEN CONFIANZA EN SÍ MISMOS.</a:t>
          </a:r>
          <a:endParaRPr lang="en-US" sz="2000" kern="1200"/>
        </a:p>
        <a:p>
          <a:pPr marL="228600" lvl="1" indent="-228600" algn="l" defTabSz="889000">
            <a:lnSpc>
              <a:spcPct val="90000"/>
            </a:lnSpc>
            <a:spcBef>
              <a:spcPct val="0"/>
            </a:spcBef>
            <a:spcAft>
              <a:spcPct val="20000"/>
            </a:spcAft>
            <a:buChar char="•"/>
          </a:pPr>
          <a:r>
            <a:rPr lang="es-MX" sz="2000" b="1" u="sng" kern="1200"/>
            <a:t>P2</a:t>
          </a:r>
          <a:r>
            <a:rPr lang="es-MX" sz="2000" kern="1200"/>
            <a:t>: LA GENTE ES INCAPAZ PERO ESTÁ DISPUESTA A HACER LAS TAREAS LABORALES NECESARIAS. LOS SEGUIDORES ESTÁN MOTIVADOS PERO CARECEN DE LAS HABILIDADES APROPIADAS.</a:t>
          </a:r>
          <a:endParaRPr lang="en-US" sz="2000" kern="1200"/>
        </a:p>
        <a:p>
          <a:pPr marL="228600" lvl="1" indent="-228600" algn="l" defTabSz="889000">
            <a:lnSpc>
              <a:spcPct val="90000"/>
            </a:lnSpc>
            <a:spcBef>
              <a:spcPct val="0"/>
            </a:spcBef>
            <a:spcAft>
              <a:spcPct val="20000"/>
            </a:spcAft>
            <a:buChar char="•"/>
          </a:pPr>
          <a:r>
            <a:rPr lang="es-MX" sz="2000" b="1" u="sng" kern="1200"/>
            <a:t>P3</a:t>
          </a:r>
          <a:r>
            <a:rPr lang="es-MX" sz="2000" kern="1200"/>
            <a:t>: LA GENTE ES CAPAZ PERO NO ESTÁ DISPUESTA A REALIZAR LO QUE EL LÍDER DESEA. LOS SEGUIDORES SON COMPETENTES PERO NO QUIEREN HACER ALGO.</a:t>
          </a:r>
          <a:endParaRPr lang="en-US" sz="2000" kern="1200"/>
        </a:p>
        <a:p>
          <a:pPr marL="228600" lvl="1" indent="-228600" algn="l" defTabSz="889000">
            <a:lnSpc>
              <a:spcPct val="90000"/>
            </a:lnSpc>
            <a:spcBef>
              <a:spcPct val="0"/>
            </a:spcBef>
            <a:spcAft>
              <a:spcPct val="20000"/>
            </a:spcAft>
            <a:buChar char="•"/>
          </a:pPr>
          <a:r>
            <a:rPr lang="es-MX" sz="2000" b="1" u="sng" kern="1200"/>
            <a:t>P4</a:t>
          </a:r>
          <a:r>
            <a:rPr lang="es-MX" sz="2000" kern="1200"/>
            <a:t>: LA GENTE ES CAPAZ Y ESTÁ DISPUESTA A REALIZAR LO QUE SE LE PIDE.</a:t>
          </a:r>
          <a:endParaRPr lang="en-US" sz="2000" kern="1200"/>
        </a:p>
      </dsp:txBody>
      <dsp:txXfrm>
        <a:off x="0" y="1215022"/>
        <a:ext cx="6254749" cy="398268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640AD-BA7B-46C1-9C38-AA80108028BD}">
      <dsp:nvSpPr>
        <dsp:cNvPr id="0" name=""/>
        <dsp:cNvSpPr/>
      </dsp:nvSpPr>
      <dsp:spPr>
        <a:xfrm>
          <a:off x="0" y="0"/>
          <a:ext cx="8143240" cy="790702"/>
        </a:xfrm>
        <a:prstGeom prst="roundRect">
          <a:avLst>
            <a:gd name="adj" fmla="val 10000"/>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MX" sz="1500" b="1" u="sng" kern="1200" dirty="0"/>
            <a:t>LÍDER DIRECTIVO</a:t>
          </a:r>
          <a:r>
            <a:rPr lang="es-MX" sz="1500" kern="1200" dirty="0"/>
            <a:t>: COMUNICA A LOS SUBORDINADOS LO QUE SE ESPERA DE ELLOS, PROGRAMA EL TRABAJO A REALIZAR Y OFRECE UNA GUÍA ESPECÍFICA SOBRE LA FORMA DE HACER LAS TAREAS.</a:t>
          </a:r>
          <a:endParaRPr lang="en-US" sz="1500" kern="1200" dirty="0"/>
        </a:p>
      </dsp:txBody>
      <dsp:txXfrm>
        <a:off x="23159" y="23159"/>
        <a:ext cx="7223196" cy="744384"/>
      </dsp:txXfrm>
    </dsp:sp>
    <dsp:sp modelId="{D6488CA1-7FA4-4886-AF19-C0CF5B173B6D}">
      <dsp:nvSpPr>
        <dsp:cNvPr id="0" name=""/>
        <dsp:cNvSpPr/>
      </dsp:nvSpPr>
      <dsp:spPr>
        <a:xfrm>
          <a:off x="681996" y="934466"/>
          <a:ext cx="8143240" cy="790702"/>
        </a:xfrm>
        <a:prstGeom prst="roundRect">
          <a:avLst>
            <a:gd name="adj" fmla="val 10000"/>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MX" sz="1500" b="1" u="sng" kern="1200"/>
            <a:t>LÍDER SOLIDARIO</a:t>
          </a:r>
          <a:r>
            <a:rPr lang="es-MX" sz="1500" kern="1200"/>
            <a:t>: MUESTRA PREOCUPACIÓN POR LAS NECESIDADES DE LOS SEGUIDORES Y ES AMISTOSO.</a:t>
          </a:r>
          <a:endParaRPr lang="en-US" sz="1500" kern="1200"/>
        </a:p>
      </dsp:txBody>
      <dsp:txXfrm>
        <a:off x="705155" y="957625"/>
        <a:ext cx="6900969" cy="744384"/>
      </dsp:txXfrm>
    </dsp:sp>
    <dsp:sp modelId="{A0E18377-B9F5-41D2-85AA-37C0575BD54B}">
      <dsp:nvSpPr>
        <dsp:cNvPr id="0" name=""/>
        <dsp:cNvSpPr/>
      </dsp:nvSpPr>
      <dsp:spPr>
        <a:xfrm>
          <a:off x="1353813" y="1868932"/>
          <a:ext cx="8143240" cy="790702"/>
        </a:xfrm>
        <a:prstGeom prst="roundRect">
          <a:avLst>
            <a:gd name="adj" fmla="val 10000"/>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MX" sz="1500" b="1" u="sng" kern="1200"/>
            <a:t>LÍDER PARTICIPATIVO</a:t>
          </a:r>
          <a:r>
            <a:rPr lang="es-MX" sz="1500" kern="1200"/>
            <a:t>: CONSULTA A LOS MIEMBROS DEL GRUPO Y UTILIZA SUS SUGERENCIAS ANTES DE TOMAR DECISIONES.</a:t>
          </a:r>
          <a:endParaRPr lang="en-US" sz="1500" kern="1200"/>
        </a:p>
      </dsp:txBody>
      <dsp:txXfrm>
        <a:off x="1376972" y="1892091"/>
        <a:ext cx="6911148" cy="744384"/>
      </dsp:txXfrm>
    </dsp:sp>
    <dsp:sp modelId="{A7E2BBD9-691A-4498-8262-865516ECA965}">
      <dsp:nvSpPr>
        <dsp:cNvPr id="0" name=""/>
        <dsp:cNvSpPr/>
      </dsp:nvSpPr>
      <dsp:spPr>
        <a:xfrm>
          <a:off x="2035809" y="2803397"/>
          <a:ext cx="8143240" cy="790702"/>
        </a:xfrm>
        <a:prstGeom prst="roundRect">
          <a:avLst>
            <a:gd name="adj" fmla="val 10000"/>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MX" sz="1500" b="1" u="sng" kern="1200"/>
            <a:t>LÍDER ORIENTADO AL LOGRO</a:t>
          </a:r>
          <a:r>
            <a:rPr lang="es-MX" sz="1500" kern="1200"/>
            <a:t>: ESTABLECE METAS DESAFIANTES Y ESPERA QUE LOS SEGUIDORES LOGREN SU MAYOR DESEMPEÑO.</a:t>
          </a:r>
          <a:endParaRPr lang="en-US" sz="1500" kern="1200"/>
        </a:p>
      </dsp:txBody>
      <dsp:txXfrm>
        <a:off x="2058968" y="2826556"/>
        <a:ext cx="6900969" cy="744384"/>
      </dsp:txXfrm>
    </dsp:sp>
    <dsp:sp modelId="{AC3DCF6D-0871-4B89-8E10-3E9A744C6796}">
      <dsp:nvSpPr>
        <dsp:cNvPr id="0" name=""/>
        <dsp:cNvSpPr/>
      </dsp:nvSpPr>
      <dsp:spPr>
        <a:xfrm>
          <a:off x="7629283" y="605605"/>
          <a:ext cx="513956" cy="51395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744923" y="605605"/>
        <a:ext cx="282676" cy="386752"/>
      </dsp:txXfrm>
    </dsp:sp>
    <dsp:sp modelId="{ED795EEA-0287-46D1-BCD7-6424FE5FAE3A}">
      <dsp:nvSpPr>
        <dsp:cNvPr id="0" name=""/>
        <dsp:cNvSpPr/>
      </dsp:nvSpPr>
      <dsp:spPr>
        <a:xfrm>
          <a:off x="8311280" y="1540071"/>
          <a:ext cx="513956" cy="51395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6920" y="1540071"/>
        <a:ext cx="282676" cy="386752"/>
      </dsp:txXfrm>
    </dsp:sp>
    <dsp:sp modelId="{2EFADD8E-FB9B-4AB7-BC23-27F6F0C3CBCD}">
      <dsp:nvSpPr>
        <dsp:cNvPr id="0" name=""/>
        <dsp:cNvSpPr/>
      </dsp:nvSpPr>
      <dsp:spPr>
        <a:xfrm>
          <a:off x="8983097" y="2474537"/>
          <a:ext cx="513956" cy="513956"/>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098737" y="2474537"/>
        <a:ext cx="282676" cy="38675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F9FC4-FDB7-4665-9A72-B13AE7E4E946}">
      <dsp:nvSpPr>
        <dsp:cNvPr id="0" name=""/>
        <dsp:cNvSpPr/>
      </dsp:nvSpPr>
      <dsp:spPr>
        <a:xfrm>
          <a:off x="366133" y="0"/>
          <a:ext cx="5573282" cy="5573282"/>
        </a:xfrm>
        <a:prstGeom prst="diamond">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7CF2D4-3F78-4310-8C72-EB3D9504645C}">
      <dsp:nvSpPr>
        <dsp:cNvPr id="0" name=""/>
        <dsp:cNvSpPr/>
      </dsp:nvSpPr>
      <dsp:spPr>
        <a:xfrm>
          <a:off x="895595" y="529461"/>
          <a:ext cx="2173580" cy="2173580"/>
        </a:xfrm>
        <a:prstGeom prst="roundRect">
          <a:avLst/>
        </a:prstGeom>
        <a:solidFill>
          <a:schemeClr val="dk2">
            <a:hueOff val="0"/>
            <a:satOff val="0"/>
            <a:lumOff val="0"/>
            <a:alphaOff val="0"/>
          </a:schemeClr>
        </a:solidFill>
        <a:ln w="12700"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a:t>LIDERES QUE CREAN ENDOGRUPOS Y EXOGRUPOS, Y QUE LOS INDIVIDUOS QUE CONFORMAN EL ENDOGRUPO TIENEN MAYORES CALIFICACIONES DE DESEMPEÑO, MENOR ROTACIÓN Y MAYOR SATISFACCIÓN LABORAL.</a:t>
          </a:r>
          <a:endParaRPr lang="en-US" sz="1200" kern="1200"/>
        </a:p>
      </dsp:txBody>
      <dsp:txXfrm>
        <a:off x="1001700" y="635566"/>
        <a:ext cx="1961370" cy="1961370"/>
      </dsp:txXfrm>
    </dsp:sp>
    <dsp:sp modelId="{30D939D3-01B4-4C33-84C5-7071EFCFE6C8}">
      <dsp:nvSpPr>
        <dsp:cNvPr id="0" name=""/>
        <dsp:cNvSpPr/>
      </dsp:nvSpPr>
      <dsp:spPr>
        <a:xfrm>
          <a:off x="3236374" y="529461"/>
          <a:ext cx="2173580" cy="2173580"/>
        </a:xfrm>
        <a:prstGeom prst="roundRect">
          <a:avLst/>
        </a:prstGeom>
        <a:solidFill>
          <a:schemeClr val="dk2">
            <a:hueOff val="0"/>
            <a:satOff val="0"/>
            <a:lumOff val="0"/>
            <a:alphaOff val="0"/>
          </a:schemeClr>
        </a:solidFill>
        <a:ln w="12700"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a:t>ESTABLECEN DIFERENCIAS CON LOS SEGUIDORES, RELACIÓN SOLIDARIA CON CIERTOS SUBORDINADOS.</a:t>
          </a:r>
          <a:endParaRPr lang="en-US" sz="1200" kern="1200"/>
        </a:p>
      </dsp:txBody>
      <dsp:txXfrm>
        <a:off x="3342479" y="635566"/>
        <a:ext cx="1961370" cy="1961370"/>
      </dsp:txXfrm>
    </dsp:sp>
    <dsp:sp modelId="{D0DEEAF6-59FC-4AC2-8407-8044C4924D1A}">
      <dsp:nvSpPr>
        <dsp:cNvPr id="0" name=""/>
        <dsp:cNvSpPr/>
      </dsp:nvSpPr>
      <dsp:spPr>
        <a:xfrm>
          <a:off x="895595" y="2870240"/>
          <a:ext cx="2173580" cy="2173580"/>
        </a:xfrm>
        <a:prstGeom prst="roundRect">
          <a:avLst/>
        </a:prstGeom>
        <a:solidFill>
          <a:schemeClr val="dk2">
            <a:hueOff val="0"/>
            <a:satOff val="0"/>
            <a:lumOff val="0"/>
            <a:alphaOff val="0"/>
          </a:schemeClr>
        </a:solidFill>
        <a:ln w="12700"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dirty="0"/>
            <a:t>LOS LÍDERES BRINDAN APOYO EMOCIONAL Y DE OTROS TIPOS.</a:t>
          </a:r>
          <a:endParaRPr lang="en-US" sz="1200" kern="1200" dirty="0"/>
        </a:p>
      </dsp:txBody>
      <dsp:txXfrm>
        <a:off x="1001700" y="2976345"/>
        <a:ext cx="1961370" cy="1961370"/>
      </dsp:txXfrm>
    </dsp:sp>
    <dsp:sp modelId="{6140EB79-22BA-4A99-BFAD-2B4FE643331E}">
      <dsp:nvSpPr>
        <dsp:cNvPr id="0" name=""/>
        <dsp:cNvSpPr/>
      </dsp:nvSpPr>
      <dsp:spPr>
        <a:xfrm>
          <a:off x="3236374" y="2870240"/>
          <a:ext cx="2173580" cy="2173580"/>
        </a:xfrm>
        <a:prstGeom prst="roundRect">
          <a:avLst/>
        </a:prstGeom>
        <a:solidFill>
          <a:schemeClr val="dk2">
            <a:hueOff val="0"/>
            <a:satOff val="0"/>
            <a:lumOff val="0"/>
            <a:alphaOff val="0"/>
          </a:schemeClr>
        </a:solidFill>
        <a:ln w="12700"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kern="1200"/>
            <a:t>COMPROMISO ORGANIZACIONAL EN ESOS EMPLEADOS, QUE A SU VEZ MEJORA EL DESEMPEÑO.</a:t>
          </a:r>
          <a:endParaRPr lang="en-US" sz="1200" kern="1200"/>
        </a:p>
      </dsp:txBody>
      <dsp:txXfrm>
        <a:off x="3342479" y="2976345"/>
        <a:ext cx="1961370" cy="196137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495E1-3FC6-49CD-B4D6-A96D1C0545CE}">
      <dsp:nvSpPr>
        <dsp:cNvPr id="0" name=""/>
        <dsp:cNvSpPr/>
      </dsp:nvSpPr>
      <dsp:spPr>
        <a:xfrm>
          <a:off x="0" y="407572"/>
          <a:ext cx="5994400" cy="2268337"/>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kern="1200"/>
            <a:t>TRANSACCIONALES: DIRIGEN UTILIZANDO INTERCAMBIOS SOCIALES.</a:t>
          </a:r>
          <a:endParaRPr lang="en-US" sz="2000" kern="1200"/>
        </a:p>
      </dsp:txBody>
      <dsp:txXfrm>
        <a:off x="110731" y="518303"/>
        <a:ext cx="5772938" cy="2046875"/>
      </dsp:txXfrm>
    </dsp:sp>
    <dsp:sp modelId="{AC6DABBC-1E00-4F30-84D0-F83ABA330FE5}">
      <dsp:nvSpPr>
        <dsp:cNvPr id="0" name=""/>
        <dsp:cNvSpPr/>
      </dsp:nvSpPr>
      <dsp:spPr>
        <a:xfrm>
          <a:off x="0" y="2733510"/>
          <a:ext cx="5994400" cy="2268337"/>
        </a:xfrm>
        <a:prstGeom prst="roundRect">
          <a:avLst/>
        </a:prstGeom>
        <a:solidFill>
          <a:schemeClr val="accent5">
            <a:hueOff val="-6059576"/>
            <a:satOff val="-17891"/>
            <a:lumOff val="-2451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kern="1200" dirty="0"/>
            <a:t>TRANSFORMACIONALES: ESTIMULA E INSPIRAN A SUS SEGUIDORES PARA QUE LOGREN RESULTADOS EXTRAORDINARIOS. EL LIDER TRATA DE INCULCAR EN LOS SEGUIDORES LA HABILIDAD PARA CUESTIONAR NO SÓLO LAS PERSPECTIVAS ESTABLECIDAS, SINO LAS PERSPECTIVAS DEL LÍDER.</a:t>
          </a:r>
          <a:endParaRPr lang="en-US" sz="2000" kern="1200" dirty="0"/>
        </a:p>
      </dsp:txBody>
      <dsp:txXfrm>
        <a:off x="110731" y="2844241"/>
        <a:ext cx="5772938" cy="2046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2B8F6D-FF51-4140-AB80-2AE1F5C5D897}">
      <dsp:nvSpPr>
        <dsp:cNvPr id="0" name=""/>
        <dsp:cNvSpPr/>
      </dsp:nvSpPr>
      <dsp:spPr>
        <a:xfrm>
          <a:off x="494898" y="660320"/>
          <a:ext cx="802880" cy="8028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7D63CB6-BB17-4AAB-9F7C-5E6C39CA8B46}">
      <dsp:nvSpPr>
        <dsp:cNvPr id="0" name=""/>
        <dsp:cNvSpPr/>
      </dsp:nvSpPr>
      <dsp:spPr>
        <a:xfrm>
          <a:off x="4248" y="1804219"/>
          <a:ext cx="1784179" cy="112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effectLst>
                <a:outerShdw blurRad="38100" dist="38100" dir="2700000" algn="tl">
                  <a:srgbClr val="000000">
                    <a:alpha val="43137"/>
                  </a:srgbClr>
                </a:outerShdw>
              </a:effectLst>
            </a:rPr>
            <a:t>ES UNA TÉCNICA, UN MODO, UN METODO DE COMUNICACIÓN</a:t>
          </a:r>
        </a:p>
      </dsp:txBody>
      <dsp:txXfrm>
        <a:off x="4248" y="1804219"/>
        <a:ext cx="1784179" cy="1129051"/>
      </dsp:txXfrm>
    </dsp:sp>
    <dsp:sp modelId="{533CCF5A-F25C-4383-8BC4-A92B2B07D520}">
      <dsp:nvSpPr>
        <dsp:cNvPr id="0" name=""/>
        <dsp:cNvSpPr/>
      </dsp:nvSpPr>
      <dsp:spPr>
        <a:xfrm>
          <a:off x="2591309" y="660320"/>
          <a:ext cx="802880" cy="802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03F6D05-94A4-414C-9773-542E3EF52B03}">
      <dsp:nvSpPr>
        <dsp:cNvPr id="0" name=""/>
        <dsp:cNvSpPr/>
      </dsp:nvSpPr>
      <dsp:spPr>
        <a:xfrm>
          <a:off x="2100660" y="1804219"/>
          <a:ext cx="1784179" cy="112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MX" sz="1100" b="1" u="none" kern="1200" dirty="0">
              <a:effectLst>
                <a:outerShdw blurRad="38100" dist="38100" dir="2700000" algn="tl">
                  <a:srgbClr val="000000">
                    <a:alpha val="43137"/>
                  </a:srgbClr>
                </a:outerShdw>
              </a:effectLst>
            </a:rPr>
            <a:t>UTILIZACIÓN DE LAS TELECOMUNICACIONES Y SISTEMAS DE SOFTWARE APROPIADOS.</a:t>
          </a:r>
          <a:endParaRPr lang="en-US" sz="1100" b="1" u="none" kern="1200" dirty="0">
            <a:effectLst>
              <a:outerShdw blurRad="38100" dist="38100" dir="2700000" algn="tl">
                <a:srgbClr val="000000">
                  <a:alpha val="43137"/>
                </a:srgbClr>
              </a:outerShdw>
            </a:effectLst>
          </a:endParaRPr>
        </a:p>
      </dsp:txBody>
      <dsp:txXfrm>
        <a:off x="2100660" y="1804219"/>
        <a:ext cx="1784179" cy="1129051"/>
      </dsp:txXfrm>
    </dsp:sp>
    <dsp:sp modelId="{C7566E87-83DD-4A87-8428-D4541F1A04EB}">
      <dsp:nvSpPr>
        <dsp:cNvPr id="0" name=""/>
        <dsp:cNvSpPr/>
      </dsp:nvSpPr>
      <dsp:spPr>
        <a:xfrm>
          <a:off x="4687720" y="660320"/>
          <a:ext cx="802880" cy="802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EA95998-A5E8-47B0-AA76-A0F1FA482539}">
      <dsp:nvSpPr>
        <dsp:cNvPr id="0" name=""/>
        <dsp:cNvSpPr/>
      </dsp:nvSpPr>
      <dsp:spPr>
        <a:xfrm>
          <a:off x="4197071" y="1804219"/>
          <a:ext cx="1784179" cy="112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MX" sz="1100" b="1" kern="1200" dirty="0">
              <a:effectLst>
                <a:outerShdw blurRad="38100" dist="38100" dir="2700000" algn="tl">
                  <a:srgbClr val="000000">
                    <a:alpha val="43137"/>
                  </a:srgbClr>
                </a:outerShdw>
              </a:effectLst>
            </a:rPr>
            <a:t>INTERCAMBIO DE INFORMACIÓN COMERCIAL, DOCUMENTOS PRE ACORDADOS, ESTRUCTURADOS, ESTANDARIZADOS.</a:t>
          </a:r>
          <a:endParaRPr lang="en-US" sz="1100" b="1" kern="1200" dirty="0">
            <a:effectLst>
              <a:outerShdw blurRad="38100" dist="38100" dir="2700000" algn="tl">
                <a:srgbClr val="000000">
                  <a:alpha val="43137"/>
                </a:srgbClr>
              </a:outerShdw>
            </a:effectLst>
          </a:endParaRPr>
        </a:p>
      </dsp:txBody>
      <dsp:txXfrm>
        <a:off x="4197071" y="1804219"/>
        <a:ext cx="1784179" cy="1129051"/>
      </dsp:txXfrm>
    </dsp:sp>
    <dsp:sp modelId="{759C2B24-DE52-467F-BE7C-B021F211EAD4}">
      <dsp:nvSpPr>
        <dsp:cNvPr id="0" name=""/>
        <dsp:cNvSpPr/>
      </dsp:nvSpPr>
      <dsp:spPr>
        <a:xfrm>
          <a:off x="6784131" y="660320"/>
          <a:ext cx="802880" cy="8028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698A716-124C-4350-AFE2-794C28EEA1A3}">
      <dsp:nvSpPr>
        <dsp:cNvPr id="0" name=""/>
        <dsp:cNvSpPr/>
      </dsp:nvSpPr>
      <dsp:spPr>
        <a:xfrm>
          <a:off x="6293482" y="1804219"/>
          <a:ext cx="1784179" cy="112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MX" sz="1100" b="1" kern="1200" dirty="0">
              <a:effectLst>
                <a:outerShdw blurRad="38100" dist="38100" dir="2700000" algn="tl">
                  <a:srgbClr val="000000">
                    <a:alpha val="43137"/>
                  </a:srgbClr>
                </a:outerShdw>
              </a:effectLst>
            </a:rPr>
            <a:t>EL INTERCAMBIO ES ENTRE EMPRESAS VINCULADAS POR INTERESES COMERCIALES COMPARTIDOS.</a:t>
          </a:r>
          <a:endParaRPr lang="en-US" sz="1100" b="1" kern="1200" dirty="0">
            <a:effectLst>
              <a:outerShdw blurRad="38100" dist="38100" dir="2700000" algn="tl">
                <a:srgbClr val="000000">
                  <a:alpha val="43137"/>
                </a:srgbClr>
              </a:outerShdw>
            </a:effectLst>
          </a:endParaRPr>
        </a:p>
      </dsp:txBody>
      <dsp:txXfrm>
        <a:off x="6293482" y="1804219"/>
        <a:ext cx="1784179" cy="1129051"/>
      </dsp:txXfrm>
    </dsp:sp>
    <dsp:sp modelId="{754A319F-61ED-470F-BFC3-F70ECA5E5DA9}">
      <dsp:nvSpPr>
        <dsp:cNvPr id="0" name=""/>
        <dsp:cNvSpPr/>
      </dsp:nvSpPr>
      <dsp:spPr>
        <a:xfrm>
          <a:off x="8880542" y="660320"/>
          <a:ext cx="802880" cy="8028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1345646-30E6-4516-A7CA-5855130E1F92}">
      <dsp:nvSpPr>
        <dsp:cNvPr id="0" name=""/>
        <dsp:cNvSpPr/>
      </dsp:nvSpPr>
      <dsp:spPr>
        <a:xfrm>
          <a:off x="8389893" y="1804219"/>
          <a:ext cx="1784179" cy="112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effectLst>
                <a:outerShdw blurRad="38100" dist="38100" dir="2700000" algn="tl">
                  <a:srgbClr val="000000">
                    <a:alpha val="43137"/>
                  </a:srgbClr>
                </a:outerShdw>
              </a:effectLst>
            </a:rPr>
            <a:t>LOS DOCUMENTOS SON ESTANDARIZADOS PARA QUE HAYA UNA ÚNICA INTERPRETACIÓN DEL MENSAJE</a:t>
          </a:r>
        </a:p>
      </dsp:txBody>
      <dsp:txXfrm>
        <a:off x="8389893" y="1804219"/>
        <a:ext cx="1784179" cy="112905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D257A-C5EB-4A4C-8D43-AA2231820526}">
      <dsp:nvSpPr>
        <dsp:cNvPr id="0" name=""/>
        <dsp:cNvSpPr/>
      </dsp:nvSpPr>
      <dsp:spPr>
        <a:xfrm>
          <a:off x="0" y="0"/>
          <a:ext cx="6453969" cy="0"/>
        </a:xfrm>
        <a:prstGeom prst="line">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2DDB4E-F800-4175-884E-6C67E7ACEB3F}">
      <dsp:nvSpPr>
        <dsp:cNvPr id="0" name=""/>
        <dsp:cNvSpPr/>
      </dsp:nvSpPr>
      <dsp:spPr>
        <a:xfrm>
          <a:off x="0" y="0"/>
          <a:ext cx="6453969" cy="1137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MX" sz="1700" b="1" u="sng" kern="1200"/>
            <a:t>PODER LEGÍTIMO</a:t>
          </a:r>
          <a:r>
            <a:rPr lang="es-MX" sz="1700" kern="1200"/>
            <a:t>:  PODER QUE TIENE UN LÍDER COMO RESULTADO DE SU PUESTO EN LA ORGANIZACIÓN.</a:t>
          </a:r>
          <a:endParaRPr lang="en-US" sz="1700" kern="1200"/>
        </a:p>
      </dsp:txBody>
      <dsp:txXfrm>
        <a:off x="0" y="0"/>
        <a:ext cx="6453969" cy="1137856"/>
      </dsp:txXfrm>
    </dsp:sp>
    <dsp:sp modelId="{92720E47-1DF9-445F-86BD-3001BE60DAC4}">
      <dsp:nvSpPr>
        <dsp:cNvPr id="0" name=""/>
        <dsp:cNvSpPr/>
      </dsp:nvSpPr>
      <dsp:spPr>
        <a:xfrm>
          <a:off x="0" y="1137856"/>
          <a:ext cx="6453969" cy="0"/>
        </a:xfrm>
        <a:prstGeom prst="line">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CBFF74-7459-44D2-88B7-F706423E93D5}">
      <dsp:nvSpPr>
        <dsp:cNvPr id="0" name=""/>
        <dsp:cNvSpPr/>
      </dsp:nvSpPr>
      <dsp:spPr>
        <a:xfrm>
          <a:off x="0" y="1137856"/>
          <a:ext cx="6453969" cy="1137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MX" sz="1700" b="1" u="sng" kern="1200"/>
            <a:t>PODER COERCITIVO</a:t>
          </a:r>
          <a:r>
            <a:rPr lang="es-MX" sz="1700" kern="1200"/>
            <a:t>: PODER QUE TIENE UN LÍDER PARA CASTIGAR O CONTROLAR</a:t>
          </a:r>
          <a:endParaRPr lang="en-US" sz="1700" kern="1200"/>
        </a:p>
      </dsp:txBody>
      <dsp:txXfrm>
        <a:off x="0" y="1137856"/>
        <a:ext cx="6453969" cy="1137856"/>
      </dsp:txXfrm>
    </dsp:sp>
    <dsp:sp modelId="{62139EEF-8C1C-4112-A7D5-5D02B4FFF328}">
      <dsp:nvSpPr>
        <dsp:cNvPr id="0" name=""/>
        <dsp:cNvSpPr/>
      </dsp:nvSpPr>
      <dsp:spPr>
        <a:xfrm>
          <a:off x="0" y="2275713"/>
          <a:ext cx="6453969" cy="0"/>
        </a:xfrm>
        <a:prstGeom prst="line">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9C7852-121D-4CD4-8673-78FDB5AD4360}">
      <dsp:nvSpPr>
        <dsp:cNvPr id="0" name=""/>
        <dsp:cNvSpPr/>
      </dsp:nvSpPr>
      <dsp:spPr>
        <a:xfrm>
          <a:off x="0" y="2275713"/>
          <a:ext cx="6453969" cy="1137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MX" sz="1700" b="1" u="sng" kern="1200"/>
            <a:t>PODER DE RECOMPENSA</a:t>
          </a:r>
          <a:r>
            <a:rPr lang="es-MX" sz="1700" kern="1200"/>
            <a:t>: PODER QUE TIENE UN LÍDER DE ENTREGAR RECOMPENSAS POSITIVAS</a:t>
          </a:r>
          <a:endParaRPr lang="en-US" sz="1700" kern="1200"/>
        </a:p>
      </dsp:txBody>
      <dsp:txXfrm>
        <a:off x="0" y="2275713"/>
        <a:ext cx="6453969" cy="1137856"/>
      </dsp:txXfrm>
    </dsp:sp>
    <dsp:sp modelId="{E069615A-CCEA-47A3-891F-C1DC044FDD4E}">
      <dsp:nvSpPr>
        <dsp:cNvPr id="0" name=""/>
        <dsp:cNvSpPr/>
      </dsp:nvSpPr>
      <dsp:spPr>
        <a:xfrm>
          <a:off x="0" y="3413569"/>
          <a:ext cx="6453969" cy="0"/>
        </a:xfrm>
        <a:prstGeom prst="line">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30688C-30E0-433D-A393-30379A7AF5AD}">
      <dsp:nvSpPr>
        <dsp:cNvPr id="0" name=""/>
        <dsp:cNvSpPr/>
      </dsp:nvSpPr>
      <dsp:spPr>
        <a:xfrm>
          <a:off x="0" y="3413569"/>
          <a:ext cx="6453969" cy="1137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MX" sz="1700" b="1" u="sng" kern="1200" dirty="0"/>
            <a:t>PODER DE EXPERTO</a:t>
          </a:r>
          <a:r>
            <a:rPr lang="es-MX" sz="1700" kern="1200" dirty="0"/>
            <a:t>: PODER QUE SE BASA EN LA PERICIA, CONOCIMIENTOS O HABILIDADES ESPECIALES </a:t>
          </a:r>
        </a:p>
        <a:p>
          <a:pPr marL="0" lvl="0" indent="0" algn="l" defTabSz="755650">
            <a:lnSpc>
              <a:spcPct val="90000"/>
            </a:lnSpc>
            <a:spcBef>
              <a:spcPct val="0"/>
            </a:spcBef>
            <a:spcAft>
              <a:spcPct val="35000"/>
            </a:spcAft>
            <a:buNone/>
          </a:pPr>
          <a:r>
            <a:rPr lang="es-MX" sz="1700" b="1" i="0" u="sng" kern="1200" dirty="0">
              <a:effectLst>
                <a:outerShdw blurRad="38100" dist="38100" dir="2700000" algn="tl">
                  <a:srgbClr val="000000">
                    <a:alpha val="43137"/>
                  </a:srgbClr>
                </a:outerShdw>
              </a:effectLst>
            </a:rPr>
            <a:t>PODER REFERENTE</a:t>
          </a:r>
          <a:r>
            <a:rPr lang="es-MX" sz="1700" kern="1200" dirty="0"/>
            <a:t>: PODER QUE DERIVA DE LOS RECURSOS O RASGOS PERSONALES DESEABLES DE UN INDIVIDUO</a:t>
          </a:r>
          <a:endParaRPr lang="en-US" sz="1700" kern="1200" dirty="0"/>
        </a:p>
      </dsp:txBody>
      <dsp:txXfrm>
        <a:off x="0" y="3413569"/>
        <a:ext cx="6453969" cy="113785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51784-0545-4455-99E4-2C3C51404779}">
      <dsp:nvSpPr>
        <dsp:cNvPr id="0" name=""/>
        <dsp:cNvSpPr/>
      </dsp:nvSpPr>
      <dsp:spPr>
        <a:xfrm>
          <a:off x="0" y="2169229"/>
          <a:ext cx="10179050" cy="1423249"/>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s-MX" sz="3300" kern="1200" dirty="0"/>
            <a:t>EL CONTROL ES EL PROCESO DE SUPERVISAR, COMPARAR Y CORREGIR EL DESEMPEÑO LABORAL. </a:t>
          </a:r>
          <a:endParaRPr lang="en-US" sz="3300" kern="1200" dirty="0"/>
        </a:p>
      </dsp:txBody>
      <dsp:txXfrm>
        <a:off x="0" y="2169229"/>
        <a:ext cx="10179050" cy="1423249"/>
      </dsp:txXfrm>
    </dsp:sp>
    <dsp:sp modelId="{B39DD300-281D-4564-9981-62537D4C58A3}">
      <dsp:nvSpPr>
        <dsp:cNvPr id="0" name=""/>
        <dsp:cNvSpPr/>
      </dsp:nvSpPr>
      <dsp:spPr>
        <a:xfrm rot="10800000">
          <a:off x="0" y="1620"/>
          <a:ext cx="10179050" cy="2188957"/>
        </a:xfrm>
        <a:prstGeom prst="upArrowCallou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s-MX" sz="3300" b="1" kern="1200" dirty="0"/>
            <a:t>¿QUÉ ES EL CONTROL?</a:t>
          </a:r>
          <a:endParaRPr lang="en-US" sz="3300" kern="1200" dirty="0"/>
        </a:p>
      </dsp:txBody>
      <dsp:txXfrm rot="10800000">
        <a:off x="0" y="1620"/>
        <a:ext cx="10179050" cy="142231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8BE555-5E02-4067-A780-67E7A1B2D2DF}">
      <dsp:nvSpPr>
        <dsp:cNvPr id="0" name=""/>
        <dsp:cNvSpPr/>
      </dsp:nvSpPr>
      <dsp:spPr>
        <a:xfrm>
          <a:off x="0" y="438"/>
          <a:ext cx="10178321" cy="1026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FDAAD7-7EAF-411F-A918-666F1600394C}">
      <dsp:nvSpPr>
        <dsp:cNvPr id="0" name=""/>
        <dsp:cNvSpPr/>
      </dsp:nvSpPr>
      <dsp:spPr>
        <a:xfrm>
          <a:off x="310513" y="231398"/>
          <a:ext cx="564569" cy="564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F6A35D-86EA-48FE-BCD9-80152CF77ED1}">
      <dsp:nvSpPr>
        <dsp:cNvPr id="0" name=""/>
        <dsp:cNvSpPr/>
      </dsp:nvSpPr>
      <dsp:spPr>
        <a:xfrm>
          <a:off x="1185595" y="438"/>
          <a:ext cx="8992726" cy="102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37" tIns="108637" rIns="108637" bIns="108637" numCol="1" spcCol="1270" anchor="ctr" anchorCtr="0">
          <a:noAutofit/>
        </a:bodyPr>
        <a:lstStyle/>
        <a:p>
          <a:pPr marL="0" lvl="0" indent="0" algn="l" defTabSz="800100">
            <a:lnSpc>
              <a:spcPct val="100000"/>
            </a:lnSpc>
            <a:spcBef>
              <a:spcPct val="0"/>
            </a:spcBef>
            <a:spcAft>
              <a:spcPct val="35000"/>
            </a:spcAft>
            <a:buNone/>
          </a:pPr>
          <a:r>
            <a:rPr lang="es-MX" sz="1800" kern="1200" dirty="0"/>
            <a:t>LOS GERENTES DEBEN EJERCER LA FUNCIÓN DE CONTROL COMPARANDO EL DESEMPEÑO REAL CON EL ESTÁNDAR DESEADO.</a:t>
          </a:r>
          <a:endParaRPr lang="en-US" sz="1800" kern="1200" dirty="0"/>
        </a:p>
      </dsp:txBody>
      <dsp:txXfrm>
        <a:off x="1185595" y="438"/>
        <a:ext cx="8992726" cy="1026489"/>
      </dsp:txXfrm>
    </dsp:sp>
    <dsp:sp modelId="{44D94B2A-C30D-4F96-B25B-6413782C14DE}">
      <dsp:nvSpPr>
        <dsp:cNvPr id="0" name=""/>
        <dsp:cNvSpPr/>
      </dsp:nvSpPr>
      <dsp:spPr>
        <a:xfrm>
          <a:off x="0" y="1283550"/>
          <a:ext cx="10178321" cy="1026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A20E0B-7939-41CF-9035-168736805453}">
      <dsp:nvSpPr>
        <dsp:cNvPr id="0" name=""/>
        <dsp:cNvSpPr/>
      </dsp:nvSpPr>
      <dsp:spPr>
        <a:xfrm>
          <a:off x="310513" y="1514510"/>
          <a:ext cx="564569" cy="564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64BEC5-0ED8-4DD1-A1FA-A3F4D945B45E}">
      <dsp:nvSpPr>
        <dsp:cNvPr id="0" name=""/>
        <dsp:cNvSpPr/>
      </dsp:nvSpPr>
      <dsp:spPr>
        <a:xfrm>
          <a:off x="1185595" y="1283550"/>
          <a:ext cx="8992726" cy="102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37" tIns="108637" rIns="108637" bIns="108637" numCol="1" spcCol="1270" anchor="ctr" anchorCtr="0">
          <a:noAutofit/>
        </a:bodyPr>
        <a:lstStyle/>
        <a:p>
          <a:pPr marL="0" lvl="0" indent="0" algn="l" defTabSz="800100">
            <a:lnSpc>
              <a:spcPct val="100000"/>
            </a:lnSpc>
            <a:spcBef>
              <a:spcPct val="0"/>
            </a:spcBef>
            <a:spcAft>
              <a:spcPct val="35000"/>
            </a:spcAft>
            <a:buNone/>
          </a:pPr>
          <a:r>
            <a:rPr lang="es-MX" sz="1800" kern="1200"/>
            <a:t>EL USO DE LOS CONTROLES EFECTIVOS GARANTIZA QUE LAS ACTIVIDADES SERÁN EJECUTADAS DE FORMA QUE CONTRIBUYA AL CUMPLIMIENTO DE LAS METAS.</a:t>
          </a:r>
          <a:endParaRPr lang="en-US" sz="1800" kern="1200"/>
        </a:p>
      </dsp:txBody>
      <dsp:txXfrm>
        <a:off x="1185595" y="1283550"/>
        <a:ext cx="8992726" cy="1026489"/>
      </dsp:txXfrm>
    </dsp:sp>
    <dsp:sp modelId="{81CEDDE4-1F41-401A-ADAB-FFEE3ECF33F2}">
      <dsp:nvSpPr>
        <dsp:cNvPr id="0" name=""/>
        <dsp:cNvSpPr/>
      </dsp:nvSpPr>
      <dsp:spPr>
        <a:xfrm>
          <a:off x="0" y="2566662"/>
          <a:ext cx="10178321" cy="1026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AC91A4-64E0-46E8-8D44-A1E1AA5BA01D}">
      <dsp:nvSpPr>
        <dsp:cNvPr id="0" name=""/>
        <dsp:cNvSpPr/>
      </dsp:nvSpPr>
      <dsp:spPr>
        <a:xfrm>
          <a:off x="310513" y="2797622"/>
          <a:ext cx="564569" cy="564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7E4C07-45D7-47E9-BFE2-E4189024B962}">
      <dsp:nvSpPr>
        <dsp:cNvPr id="0" name=""/>
        <dsp:cNvSpPr/>
      </dsp:nvSpPr>
      <dsp:spPr>
        <a:xfrm>
          <a:off x="1185595" y="2566662"/>
          <a:ext cx="8992726" cy="102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37" tIns="108637" rIns="108637" bIns="108637" numCol="1" spcCol="1270" anchor="ctr" anchorCtr="0">
          <a:noAutofit/>
        </a:bodyPr>
        <a:lstStyle/>
        <a:p>
          <a:pPr marL="0" lvl="0" indent="0" algn="l" defTabSz="800100">
            <a:lnSpc>
              <a:spcPct val="100000"/>
            </a:lnSpc>
            <a:spcBef>
              <a:spcPct val="0"/>
            </a:spcBef>
            <a:spcAft>
              <a:spcPct val="35000"/>
            </a:spcAft>
            <a:buNone/>
          </a:pPr>
          <a:r>
            <a:rPr lang="es-MX" sz="1800" kern="1200"/>
            <a:t>LA EFICACIA DE LOS CONTROLES ESTA DETERMINANDA POR EL NIVEL DE CONTRIBUCIÓN AL LOGRO DE LAS METAS POR PARTE DE LOS EMPLEADOS Y LOS GERENTES.</a:t>
          </a:r>
          <a:endParaRPr lang="en-US" sz="1800" kern="1200"/>
        </a:p>
      </dsp:txBody>
      <dsp:txXfrm>
        <a:off x="1185595" y="2566662"/>
        <a:ext cx="8992726" cy="102648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C56C8-12F5-40B8-A32E-4487F8C8EC9F}">
      <dsp:nvSpPr>
        <dsp:cNvPr id="0" name=""/>
        <dsp:cNvSpPr/>
      </dsp:nvSpPr>
      <dsp:spPr>
        <a:xfrm>
          <a:off x="0" y="4071538"/>
          <a:ext cx="6254749" cy="1336369"/>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MX" sz="1100" b="1" u="sng" kern="1200"/>
            <a:t>CLASIFICACIONES INDUSTRIALES Y EMPRESARIALES</a:t>
          </a:r>
          <a:r>
            <a:rPr lang="es-MX" sz="1100" kern="1200"/>
            <a:t>: SON DETERMINADAS ESPECÍFICAS DE DESEMPEÑO, Y CADA LISTA SE BASA EN DISTINTOS PARÁMETROS. PERMITE SABER EL DESEMPEÑO DE SUS ORGANIZACIONES EN COMPARACIÓN CON OTRAS.</a:t>
          </a:r>
          <a:endParaRPr lang="en-US" sz="1100" kern="1200"/>
        </a:p>
      </dsp:txBody>
      <dsp:txXfrm>
        <a:off x="0" y="4071538"/>
        <a:ext cx="6254749" cy="1336369"/>
      </dsp:txXfrm>
    </dsp:sp>
    <dsp:sp modelId="{AD40164A-4327-4728-AB8B-8F97CA72A05D}">
      <dsp:nvSpPr>
        <dsp:cNvPr id="0" name=""/>
        <dsp:cNvSpPr/>
      </dsp:nvSpPr>
      <dsp:spPr>
        <a:xfrm rot="10800000">
          <a:off x="0" y="2036247"/>
          <a:ext cx="6254749" cy="2055337"/>
        </a:xfrm>
        <a:prstGeom prst="upArrowCallou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MX" sz="1100" b="1" u="sng" kern="1200"/>
            <a:t>EFICACIA ORGANIZACIONAL</a:t>
          </a:r>
          <a:r>
            <a:rPr lang="es-MX" sz="1100" kern="1200"/>
            <a:t>: ES UNA MEDIDA DE CUÁN APROPIADOS SON LOS OBJETIVOS ORGANIZACIONALES Y DE QUÉ TAN BIEN SE ESTÁN CUMPLIENDO.</a:t>
          </a:r>
          <a:endParaRPr lang="en-US" sz="1100" kern="1200"/>
        </a:p>
      </dsp:txBody>
      <dsp:txXfrm rot="10800000">
        <a:off x="0" y="2036247"/>
        <a:ext cx="6254749" cy="1335496"/>
      </dsp:txXfrm>
    </dsp:sp>
    <dsp:sp modelId="{83878440-CFF5-45F0-B087-646CCCBFD5F7}">
      <dsp:nvSpPr>
        <dsp:cNvPr id="0" name=""/>
        <dsp:cNvSpPr/>
      </dsp:nvSpPr>
      <dsp:spPr>
        <a:xfrm rot="10800000">
          <a:off x="0" y="956"/>
          <a:ext cx="6254749" cy="2055337"/>
        </a:xfrm>
        <a:prstGeom prst="upArrowCallou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s-AR" sz="1100" b="1" u="sng" kern="1200"/>
            <a:t>PRODUCTIVIDAD ORGANIZACIONAL</a:t>
          </a:r>
          <a:r>
            <a:rPr lang="es-AR" sz="1100" kern="1200"/>
            <a:t>: </a:t>
          </a:r>
          <a:r>
            <a:rPr lang="es-MX" sz="1100" kern="1200"/>
            <a:t> EL TÉRMINO PRODUCTIVIDAD SE REFIERE A LA CANTIDAD DE BIENES Y SERVICIOS PRODUCIDOS, DIVIDIDA ENTRE LOS INSUMOS NECESARIOS PARA GENERAR ESE NIVEL DE PRODUCCIÓN. EL NIVEL DE PRODUCCIÓN SE DETERMINA EN FUNCIÓN DE LOS INGRESOS QUE RECIBE LA ORGANIZACIÓN POR LA VENTA DE LOS BIENES (PRECIO DE VENTA × UNIDADES VENDIDAS). POR SU PARTE, EL MONTO DE LOS INSUMOS SE MIDE EN FUNCIÓN DE LOS COSTOS PARA ADQUIRIR Y TRANSFORMAR LOS RECURSOS EN PRODUCCIÓN. INCREMENTAR LA PROPORCIÓN ENTRE AMBAS MEDIDAS ES RESPONSABILIDAD DE LOS GERENTES.</a:t>
          </a:r>
          <a:endParaRPr lang="en-US" sz="1100" kern="1200"/>
        </a:p>
      </dsp:txBody>
      <dsp:txXfrm rot="10800000">
        <a:off x="0" y="956"/>
        <a:ext cx="6254749" cy="133549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D7B66-28A2-4FED-819F-93ED5ECF140F}">
      <dsp:nvSpPr>
        <dsp:cNvPr id="0" name=""/>
        <dsp:cNvSpPr/>
      </dsp:nvSpPr>
      <dsp:spPr>
        <a:xfrm>
          <a:off x="7193" y="678000"/>
          <a:ext cx="3021905" cy="2238098"/>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MX" sz="1100" b="1" u="sng" kern="1200" dirty="0"/>
            <a:t>CONTROL PREVENTIVO</a:t>
          </a:r>
          <a:r>
            <a:rPr lang="es-MX" sz="1100" kern="1200" dirty="0"/>
            <a:t>: </a:t>
          </a:r>
        </a:p>
        <a:p>
          <a:pPr marL="0" lvl="0" indent="0" algn="ctr" defTabSz="488950">
            <a:lnSpc>
              <a:spcPct val="90000"/>
            </a:lnSpc>
            <a:spcBef>
              <a:spcPct val="0"/>
            </a:spcBef>
            <a:spcAft>
              <a:spcPct val="35000"/>
            </a:spcAft>
            <a:buNone/>
          </a:pPr>
          <a:r>
            <a:rPr lang="es-MX" sz="1100" kern="1200" dirty="0"/>
            <a:t>EVITAR PROBLEMAS EN VIRTUD DE QUE SE LLEVA A CABO ANTES DE LA ACTIVIDAD REAL. </a:t>
          </a:r>
          <a:r>
            <a:rPr lang="es-MX" sz="1100" b="1" kern="1200" dirty="0">
              <a:effectLst>
                <a:outerShdw blurRad="38100" dist="38100" dir="2700000" algn="tl">
                  <a:srgbClr val="000000">
                    <a:alpha val="43137"/>
                  </a:srgbClr>
                </a:outerShdw>
              </a:effectLst>
            </a:rPr>
            <a:t>CONSISTE EN TOMAR MEDIDAS GERENCIALES ANTES DE QUE OCURRA UN PROBLEMA. REQUIEREN INFORMACIÓN OPORTUNA Y PRECISA.</a:t>
          </a:r>
          <a:endParaRPr lang="en-US" sz="1100" b="1" kern="1200" dirty="0">
            <a:effectLst>
              <a:outerShdw blurRad="38100" dist="38100" dir="2700000" algn="tl">
                <a:srgbClr val="000000">
                  <a:alpha val="43137"/>
                </a:srgbClr>
              </a:outerShdw>
            </a:effectLst>
          </a:endParaRPr>
        </a:p>
      </dsp:txBody>
      <dsp:txXfrm>
        <a:off x="7193" y="678000"/>
        <a:ext cx="3021905" cy="2238098"/>
      </dsp:txXfrm>
    </dsp:sp>
    <dsp:sp modelId="{D6306F2E-E580-4A80-8D68-3033EEF64552}">
      <dsp:nvSpPr>
        <dsp:cNvPr id="0" name=""/>
        <dsp:cNvSpPr/>
      </dsp:nvSpPr>
      <dsp:spPr>
        <a:xfrm>
          <a:off x="3077192" y="1675550"/>
          <a:ext cx="453285" cy="243000"/>
        </a:xfrm>
        <a:prstGeom prst="rightArrow">
          <a:avLst>
            <a:gd name="adj1" fmla="val 50000"/>
            <a:gd name="adj2" fmla="val 50000"/>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46259A-B4CF-4F61-B982-6A53E4F82B02}">
      <dsp:nvSpPr>
        <dsp:cNvPr id="0" name=""/>
        <dsp:cNvSpPr/>
      </dsp:nvSpPr>
      <dsp:spPr>
        <a:xfrm>
          <a:off x="3578572" y="678000"/>
          <a:ext cx="3021905" cy="2238098"/>
        </a:xfrm>
        <a:prstGeom prst="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488950">
            <a:lnSpc>
              <a:spcPct val="90000"/>
            </a:lnSpc>
            <a:spcBef>
              <a:spcPct val="0"/>
            </a:spcBef>
            <a:spcAft>
              <a:spcPct val="35000"/>
            </a:spcAft>
            <a:buNone/>
          </a:pPr>
          <a:r>
            <a:rPr lang="es-MX" sz="1100" b="1" u="sng" kern="1200" dirty="0"/>
            <a:t>CONTROL CONCURRENTE</a:t>
          </a:r>
          <a:r>
            <a:rPr lang="es-MX" sz="1100" kern="1200" dirty="0"/>
            <a:t>: </a:t>
          </a:r>
        </a:p>
        <a:p>
          <a:pPr marL="0" lvl="0" indent="0" algn="ctr" defTabSz="488950">
            <a:lnSpc>
              <a:spcPct val="90000"/>
            </a:lnSpc>
            <a:spcBef>
              <a:spcPct val="0"/>
            </a:spcBef>
            <a:spcAft>
              <a:spcPct val="35000"/>
            </a:spcAft>
            <a:buNone/>
          </a:pPr>
          <a:r>
            <a:rPr lang="es-MX" sz="1100" kern="1200" dirty="0"/>
            <a:t>CUANDO LA </a:t>
          </a:r>
          <a:r>
            <a:rPr lang="es-MX" sz="1100" b="1" kern="1200" dirty="0">
              <a:effectLst>
                <a:outerShdw blurRad="38100" dist="38100" dir="2700000" algn="tl">
                  <a:srgbClr val="000000">
                    <a:alpha val="43137"/>
                  </a:srgbClr>
                </a:outerShdw>
              </a:effectLst>
            </a:rPr>
            <a:t>ACTIVIDAD LABORAL ESTÁ EN PROGRESO</a:t>
          </a:r>
          <a:r>
            <a:rPr lang="es-MX" sz="1100" kern="1200" dirty="0"/>
            <a:t>. ES LA ADMINISTRACIÓN POR CONTACTO DIRECTO, OSEA, </a:t>
          </a:r>
          <a:r>
            <a:rPr lang="es-MX" sz="1100" b="1" kern="1200" dirty="0">
              <a:effectLst>
                <a:outerShdw blurRad="38100" dist="38100" dir="2700000" algn="tl">
                  <a:srgbClr val="000000">
                    <a:alpha val="43137"/>
                  </a:srgbClr>
                </a:outerShdw>
              </a:effectLst>
            </a:rPr>
            <a:t>CUANDO EL GERENTE INTERACTÚA DIRECTAMENTE CON LOS EMPLEADOS EN LA ZONA DE TRABAJO</a:t>
          </a:r>
          <a:r>
            <a:rPr lang="es-MX" sz="1100" kern="1200" dirty="0"/>
            <a:t>.</a:t>
          </a:r>
          <a:endParaRPr lang="en-US" sz="1100" kern="1200" dirty="0"/>
        </a:p>
      </dsp:txBody>
      <dsp:txXfrm>
        <a:off x="3578572" y="678000"/>
        <a:ext cx="3021905" cy="2238098"/>
      </dsp:txXfrm>
    </dsp:sp>
    <dsp:sp modelId="{6E98D6F1-CBA2-463A-810A-C4B185FC83E6}">
      <dsp:nvSpPr>
        <dsp:cNvPr id="0" name=""/>
        <dsp:cNvSpPr/>
      </dsp:nvSpPr>
      <dsp:spPr>
        <a:xfrm>
          <a:off x="6648571" y="1675550"/>
          <a:ext cx="453285" cy="243000"/>
        </a:xfrm>
        <a:prstGeom prst="rightArrow">
          <a:avLst>
            <a:gd name="adj1" fmla="val 50000"/>
            <a:gd name="adj2" fmla="val 50000"/>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671AC0-99D0-4937-9F44-7DC4F6CCACAB}">
      <dsp:nvSpPr>
        <dsp:cNvPr id="0" name=""/>
        <dsp:cNvSpPr/>
      </dsp:nvSpPr>
      <dsp:spPr>
        <a:xfrm>
          <a:off x="7149951" y="678000"/>
          <a:ext cx="3021905" cy="2238098"/>
        </a:xfrm>
        <a:prstGeom prst="rec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488950">
            <a:lnSpc>
              <a:spcPct val="90000"/>
            </a:lnSpc>
            <a:spcBef>
              <a:spcPct val="0"/>
            </a:spcBef>
            <a:spcAft>
              <a:spcPct val="35000"/>
            </a:spcAft>
            <a:buNone/>
          </a:pPr>
          <a:r>
            <a:rPr lang="es-MX" sz="1100" b="1" u="sng" kern="1200" dirty="0"/>
            <a:t>CONTROL DE RETROALIMENTACIÓN</a:t>
          </a:r>
          <a:r>
            <a:rPr lang="es-MX" sz="1100" kern="1200" dirty="0"/>
            <a:t>: </a:t>
          </a:r>
        </a:p>
        <a:p>
          <a:pPr marL="0" lvl="0" indent="0" algn="l" defTabSz="488950">
            <a:lnSpc>
              <a:spcPct val="90000"/>
            </a:lnSpc>
            <a:spcBef>
              <a:spcPct val="0"/>
            </a:spcBef>
            <a:spcAft>
              <a:spcPct val="35000"/>
            </a:spcAft>
            <a:buNone/>
          </a:pPr>
          <a:r>
            <a:rPr lang="es-MX" sz="1100" kern="1200" dirty="0"/>
            <a:t>DESPUÉS DE QUE LA ACTIVIDAD FUE EJECUTADA.</a:t>
          </a:r>
          <a:r>
            <a:rPr lang="es-AR" sz="1100" kern="1200" dirty="0"/>
            <a:t> SUS VENTAJAS:</a:t>
          </a:r>
          <a:endParaRPr lang="en-US" sz="1100" kern="1200" dirty="0"/>
        </a:p>
        <a:p>
          <a:pPr marL="57150" lvl="1" indent="-57150" algn="l" defTabSz="400050">
            <a:lnSpc>
              <a:spcPct val="90000"/>
            </a:lnSpc>
            <a:spcBef>
              <a:spcPct val="0"/>
            </a:spcBef>
            <a:spcAft>
              <a:spcPct val="15000"/>
            </a:spcAft>
            <a:buChar char="•"/>
          </a:pPr>
          <a:r>
            <a:rPr lang="es-AR" sz="900" kern="1200" dirty="0"/>
            <a:t>PROPORCIONA INFORMACIÓN SIGNIFICATIVA SOBRE QUE TAN EFICACES FUERON SUS ESFUERZOS EN LA PLANEACIÓN. </a:t>
          </a:r>
          <a:r>
            <a:rPr lang="es-MX" sz="900" kern="1200" dirty="0"/>
            <a:t>SI LA MISMA PONE EN EVIDENCIA POCA VARIACIÓN ENTRE EL DESEMPEÑO ESTÁNDAR Y EL REAL, QUIERE DECIR QUE LA PLANEACIÓN FUE ADECUADA EN TÉRMINOS GENERALES, CASO CONTRARIO SE PUEDEN FORMULAR NUEVOS PLANES. </a:t>
          </a:r>
          <a:endParaRPr lang="en-US" sz="900" kern="1200" dirty="0"/>
        </a:p>
        <a:p>
          <a:pPr marL="57150" lvl="1" indent="-57150" algn="l" defTabSz="400050">
            <a:lnSpc>
              <a:spcPct val="90000"/>
            </a:lnSpc>
            <a:spcBef>
              <a:spcPct val="0"/>
            </a:spcBef>
            <a:spcAft>
              <a:spcPct val="15000"/>
            </a:spcAft>
            <a:buChar char="•"/>
          </a:pPr>
          <a:r>
            <a:rPr lang="es-MX" sz="900" kern="1200"/>
            <a:t>TIENE LA CAPACIDAD DE INCREMENTAR LA MOTIVACIÓN.</a:t>
          </a:r>
          <a:endParaRPr lang="en-US" sz="900" kern="1200"/>
        </a:p>
      </dsp:txBody>
      <dsp:txXfrm>
        <a:off x="7149951" y="678000"/>
        <a:ext cx="3021905" cy="223809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58D7F-6113-4A90-8CD6-304AC80A6ECB}">
      <dsp:nvSpPr>
        <dsp:cNvPr id="0" name=""/>
        <dsp:cNvSpPr/>
      </dsp:nvSpPr>
      <dsp:spPr>
        <a:xfrm>
          <a:off x="0" y="2307"/>
          <a:ext cx="10178321" cy="10513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51D98D-7699-4653-8BCB-64651D376F7A}">
      <dsp:nvSpPr>
        <dsp:cNvPr id="0" name=""/>
        <dsp:cNvSpPr/>
      </dsp:nvSpPr>
      <dsp:spPr>
        <a:xfrm>
          <a:off x="318041" y="238868"/>
          <a:ext cx="578823" cy="5782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50C773-C5AD-4F16-AD34-28C1A576ABBE}">
      <dsp:nvSpPr>
        <dsp:cNvPr id="0" name=""/>
        <dsp:cNvSpPr/>
      </dsp:nvSpPr>
      <dsp:spPr>
        <a:xfrm>
          <a:off x="1214907" y="2307"/>
          <a:ext cx="8818345" cy="105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0" tIns="111380" rIns="111380" bIns="111380" numCol="1" spcCol="1270" anchor="ctr" anchorCtr="0">
          <a:noAutofit/>
        </a:bodyPr>
        <a:lstStyle/>
        <a:p>
          <a:pPr marL="0" lvl="0" indent="0" algn="l" defTabSz="622300">
            <a:lnSpc>
              <a:spcPct val="100000"/>
            </a:lnSpc>
            <a:spcBef>
              <a:spcPct val="0"/>
            </a:spcBef>
            <a:spcAft>
              <a:spcPct val="35000"/>
            </a:spcAft>
            <a:buNone/>
          </a:pPr>
          <a:r>
            <a:rPr lang="es-MX" sz="1400" kern="1200"/>
            <a:t>LOS GERENTES REQUIEREN </a:t>
          </a:r>
          <a:r>
            <a:rPr lang="es-MX" sz="1400" b="1" kern="1200"/>
            <a:t>INFORMACIÓN ADECUADA </a:t>
          </a:r>
          <a:r>
            <a:rPr lang="es-MX" sz="1400" kern="1200"/>
            <a:t>EN EL MOMENTO CORRECTO Y EN LA CANTIDAD APROPIADA PARA VIGILAR Y MEDIR LAS ACTIVIDADES Y EL DESEMPEÑO ORGANIZACIONAL. </a:t>
          </a:r>
          <a:endParaRPr lang="en-US" sz="1400" kern="1200"/>
        </a:p>
      </dsp:txBody>
      <dsp:txXfrm>
        <a:off x="1214907" y="2307"/>
        <a:ext cx="8818345" cy="1052406"/>
      </dsp:txXfrm>
    </dsp:sp>
    <dsp:sp modelId="{D959E32D-E011-4F87-892A-2FA682D90A7F}">
      <dsp:nvSpPr>
        <dsp:cNvPr id="0" name=""/>
        <dsp:cNvSpPr/>
      </dsp:nvSpPr>
      <dsp:spPr>
        <a:xfrm>
          <a:off x="0" y="1270592"/>
          <a:ext cx="10178321" cy="10513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560839-A635-48A3-AA66-CA6CD46EE72F}">
      <dsp:nvSpPr>
        <dsp:cNvPr id="0" name=""/>
        <dsp:cNvSpPr/>
      </dsp:nvSpPr>
      <dsp:spPr>
        <a:xfrm>
          <a:off x="318041" y="1507152"/>
          <a:ext cx="578823" cy="5782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C6189E-1959-4184-A049-CE38787B384F}">
      <dsp:nvSpPr>
        <dsp:cNvPr id="0" name=""/>
        <dsp:cNvSpPr/>
      </dsp:nvSpPr>
      <dsp:spPr>
        <a:xfrm>
          <a:off x="1214907" y="1270592"/>
          <a:ext cx="8818345" cy="105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0" tIns="111380" rIns="111380" bIns="111380" numCol="1" spcCol="1270" anchor="ctr" anchorCtr="0">
          <a:noAutofit/>
        </a:bodyPr>
        <a:lstStyle/>
        <a:p>
          <a:pPr marL="0" lvl="0" indent="0" algn="l" defTabSz="622300">
            <a:lnSpc>
              <a:spcPct val="100000"/>
            </a:lnSpc>
            <a:spcBef>
              <a:spcPct val="0"/>
            </a:spcBef>
            <a:spcAft>
              <a:spcPct val="35000"/>
            </a:spcAft>
            <a:buNone/>
          </a:pPr>
          <a:r>
            <a:rPr lang="es-MX" sz="1400" kern="1200"/>
            <a:t>LOS </a:t>
          </a:r>
          <a:r>
            <a:rPr lang="es-MX" sz="1400" b="1" kern="1200"/>
            <a:t>SISTEMAS DE ADMINISTRACIÓN DE INFORMACIÓN </a:t>
          </a:r>
          <a:r>
            <a:rPr lang="es-MX" sz="1400" kern="1200"/>
            <a:t>(SAI) SON MÉTODOS UTILIZADOS PARA PROPORCIONAR A LOS GERENTES LA INFORMACIÓN QUE NECESITAN DE MANERA HABITUAL, PUEDEN SER MANUALES O COMPUTARIZADOS. SE ENFOCAN ESPECÍFICAMENTE EN PROPORCIONAR A LOS GERENTES INFORMACIÓN (DATOS PROCESADOS Y ANALIZADOS) Y NO SÓLO DATOS (HECHOS CRUDOS, SIN ANALIZAR).</a:t>
          </a:r>
          <a:endParaRPr lang="en-US" sz="1400" kern="1200"/>
        </a:p>
      </dsp:txBody>
      <dsp:txXfrm>
        <a:off x="1214907" y="1270592"/>
        <a:ext cx="8818345" cy="1052406"/>
      </dsp:txXfrm>
    </dsp:sp>
    <dsp:sp modelId="{76882081-8444-4286-9928-678CFD770269}">
      <dsp:nvSpPr>
        <dsp:cNvPr id="0" name=""/>
        <dsp:cNvSpPr/>
      </dsp:nvSpPr>
      <dsp:spPr>
        <a:xfrm>
          <a:off x="0" y="2538876"/>
          <a:ext cx="10178321" cy="105137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B502A-1C44-49E2-A739-E6AAFDC37C19}">
      <dsp:nvSpPr>
        <dsp:cNvPr id="0" name=""/>
        <dsp:cNvSpPr/>
      </dsp:nvSpPr>
      <dsp:spPr>
        <a:xfrm>
          <a:off x="318041" y="2775436"/>
          <a:ext cx="578823" cy="5782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1B3F75-45A2-4AFF-A0C9-33FB0952AF0B}">
      <dsp:nvSpPr>
        <dsp:cNvPr id="0" name=""/>
        <dsp:cNvSpPr/>
      </dsp:nvSpPr>
      <dsp:spPr>
        <a:xfrm>
          <a:off x="1214907" y="2538876"/>
          <a:ext cx="8818345" cy="105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80" tIns="111380" rIns="111380" bIns="111380" numCol="1" spcCol="1270" anchor="ctr" anchorCtr="0">
          <a:noAutofit/>
        </a:bodyPr>
        <a:lstStyle/>
        <a:p>
          <a:pPr marL="0" lvl="0" indent="0" algn="l" defTabSz="622300">
            <a:lnSpc>
              <a:spcPct val="100000"/>
            </a:lnSpc>
            <a:spcBef>
              <a:spcPct val="0"/>
            </a:spcBef>
            <a:spcAft>
              <a:spcPct val="35000"/>
            </a:spcAft>
            <a:buNone/>
          </a:pPr>
          <a:r>
            <a:rPr lang="es-MX" sz="1400" b="1" u="sng" kern="1200"/>
            <a:t>EL CONTROL DE LA INFORMACIÓN</a:t>
          </a:r>
          <a:r>
            <a:rPr lang="es-MX" sz="1400" kern="1200"/>
            <a:t>:  PUEDEN IR DESDE LA ENCRIPTACIÓN DE DATOS O EL USO DE SISTEMAS DE FIREWALL HASTA EL RESPALDO DE DATOS Y OTRAS TÉCNICAS SIMILARES. LOS CONTROLES DE INFORMACIÓN DEBEN SOMETERSE A REVISIONES REGULARES.</a:t>
          </a:r>
          <a:endParaRPr lang="en-US" sz="1400" kern="1200"/>
        </a:p>
      </dsp:txBody>
      <dsp:txXfrm>
        <a:off x="1214907" y="2538876"/>
        <a:ext cx="8818345" cy="105240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7A3C4-10DC-464F-B6B1-E31E383E85E0}">
      <dsp:nvSpPr>
        <dsp:cNvPr id="0" name=""/>
        <dsp:cNvSpPr/>
      </dsp:nvSpPr>
      <dsp:spPr>
        <a:xfrm>
          <a:off x="0" y="67283"/>
          <a:ext cx="6254749" cy="1020299"/>
        </a:xfrm>
        <a:prstGeom prst="roundRect">
          <a:avLst/>
        </a:prstGeom>
        <a:solidFill>
          <a:schemeClr val="accent4">
            <a:shade val="8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MX" sz="1500" kern="1200"/>
            <a:t>EN UNA CORPORACIÓN GLOBAL SUELEN BASARSE EN EXTENSOS REPORTES FORMALES PARA EJERCER CONTROL.</a:t>
          </a:r>
          <a:endParaRPr lang="en-US" sz="1500" kern="1200"/>
        </a:p>
      </dsp:txBody>
      <dsp:txXfrm>
        <a:off x="49807" y="117090"/>
        <a:ext cx="6155135" cy="920685"/>
      </dsp:txXfrm>
    </dsp:sp>
    <dsp:sp modelId="{DA0475AE-65FC-4473-A8EF-1EEA26B4595B}">
      <dsp:nvSpPr>
        <dsp:cNvPr id="0" name=""/>
        <dsp:cNvSpPr/>
      </dsp:nvSpPr>
      <dsp:spPr>
        <a:xfrm>
          <a:off x="0" y="1130783"/>
          <a:ext cx="6254749" cy="1020299"/>
        </a:xfrm>
        <a:prstGeom prst="roundRect">
          <a:avLst/>
        </a:prstGeom>
        <a:solidFill>
          <a:schemeClr val="accent4">
            <a:shade val="80000"/>
            <a:hueOff val="-70867"/>
            <a:satOff val="-1867"/>
            <a:lumOff val="665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MX" sz="1500" kern="1200"/>
            <a:t>LOS GERENTES DE NACIONES EN DONDE LA TECNOLOGÍA ES MÁS AVANZADA SUELEN EMPLEAN DISPOSITIVOS DE CONTROL INDIRECTO </a:t>
          </a:r>
          <a:endParaRPr lang="en-US" sz="1500" kern="1200"/>
        </a:p>
      </dsp:txBody>
      <dsp:txXfrm>
        <a:off x="49807" y="1180590"/>
        <a:ext cx="6155135" cy="920685"/>
      </dsp:txXfrm>
    </dsp:sp>
    <dsp:sp modelId="{3F30EC14-9CCB-4B74-8165-26F7CD68C0E2}">
      <dsp:nvSpPr>
        <dsp:cNvPr id="0" name=""/>
        <dsp:cNvSpPr/>
      </dsp:nvSpPr>
      <dsp:spPr>
        <a:xfrm>
          <a:off x="0" y="2194282"/>
          <a:ext cx="6254749" cy="1020299"/>
        </a:xfrm>
        <a:prstGeom prst="roundRect">
          <a:avLst/>
        </a:prstGeom>
        <a:solidFill>
          <a:schemeClr val="accent4">
            <a:shade val="80000"/>
            <a:hueOff val="-141735"/>
            <a:satOff val="-3734"/>
            <a:lumOff val="1331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MX" sz="1500" kern="1200"/>
            <a:t>LOS GERENTES QUE TRABAJAN EN UNA NACIÓN EXTRANJERA NECESITAN ESTAR AL TANTO DE LAS RESTRICCIONES EXISTENTES PARA INVESTIGAR LAS QUEJAS Y LAS ACCIONES CORRECTIVAS QUE PUEDEN PONER EN PRÁCTICA (SEGÚN LAS LEYES DE CADA PAÍS).</a:t>
          </a:r>
          <a:endParaRPr lang="en-US" sz="1500" kern="1200"/>
        </a:p>
      </dsp:txBody>
      <dsp:txXfrm>
        <a:off x="49807" y="2244089"/>
        <a:ext cx="6155135" cy="920685"/>
      </dsp:txXfrm>
    </dsp:sp>
    <dsp:sp modelId="{F796F1E3-66AD-472F-9363-C9AEAD95CA3C}">
      <dsp:nvSpPr>
        <dsp:cNvPr id="0" name=""/>
        <dsp:cNvSpPr/>
      </dsp:nvSpPr>
      <dsp:spPr>
        <a:xfrm>
          <a:off x="0" y="3257782"/>
          <a:ext cx="6254749" cy="1020299"/>
        </a:xfrm>
        <a:prstGeom prst="roundRect">
          <a:avLst/>
        </a:prstGeom>
        <a:solidFill>
          <a:schemeClr val="accent4">
            <a:shade val="80000"/>
            <a:hueOff val="-212602"/>
            <a:satOff val="-5601"/>
            <a:lumOff val="19966"/>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MX" sz="1500" kern="1200"/>
            <a:t>UN DESAFÍO QUE ENFRENTAN LOS GERENTES GLOBALES AL RECABAR DATOS CON FINES DE MEDICIÓN Y COMPARACIÓN, ES LA POSIBILIDAD DE COMPARACIÓN. </a:t>
          </a:r>
          <a:endParaRPr lang="en-US" sz="1500" kern="1200"/>
        </a:p>
      </dsp:txBody>
      <dsp:txXfrm>
        <a:off x="49807" y="3307589"/>
        <a:ext cx="6155135" cy="920685"/>
      </dsp:txXfrm>
    </dsp:sp>
    <dsp:sp modelId="{9FD1FBE2-C873-4DE8-9FAE-05B56E167249}">
      <dsp:nvSpPr>
        <dsp:cNvPr id="0" name=""/>
        <dsp:cNvSpPr/>
      </dsp:nvSpPr>
      <dsp:spPr>
        <a:xfrm>
          <a:off x="0" y="4321281"/>
          <a:ext cx="6254749" cy="1020299"/>
        </a:xfrm>
        <a:prstGeom prst="roundRect">
          <a:avLst/>
        </a:prstGeom>
        <a:solidFill>
          <a:schemeClr val="accent4">
            <a:shade val="80000"/>
            <a:hueOff val="-283470"/>
            <a:satOff val="-7468"/>
            <a:lumOff val="26621"/>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s-MX" sz="1500" kern="1200"/>
            <a:t>LAS ORGANIZACIONES GLOBALES NECESITAN PONER EN PRÁCTICA CONTROLES QUE PROTEJAN A SUS EMPLEADOS Y DEMÁS ACTIVOS ANTE PROBLEMAS Y DESASTRES DE ALCANCE INTERNACIONAL.</a:t>
          </a:r>
          <a:endParaRPr lang="en-US" sz="1500" kern="1200"/>
        </a:p>
      </dsp:txBody>
      <dsp:txXfrm>
        <a:off x="49807" y="4371088"/>
        <a:ext cx="6155135" cy="92068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15DB7-3167-4FFF-90B6-C92A4EBCAFAD}">
      <dsp:nvSpPr>
        <dsp:cNvPr id="0" name=""/>
        <dsp:cNvSpPr/>
      </dsp:nvSpPr>
      <dsp:spPr>
        <a:xfrm>
          <a:off x="0" y="4071538"/>
          <a:ext cx="6254749" cy="1336369"/>
        </a:xfrm>
        <a:prstGeom prst="rect">
          <a:avLst/>
        </a:prstGeom>
        <a:solidFill>
          <a:schemeClr val="dk2">
            <a:hueOff val="0"/>
            <a:satOff val="0"/>
            <a:lumOff val="0"/>
            <a:alphaOff val="0"/>
          </a:schemeClr>
        </a:solidFill>
        <a:ln w="12700"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LA </a:t>
          </a:r>
          <a:r>
            <a:rPr lang="es-MX" sz="1400" b="1" kern="1200" dirty="0"/>
            <a:t>LEY SARBANES-OXLEY DE 2002</a:t>
          </a:r>
          <a:r>
            <a:rPr lang="es-MX" sz="1400" kern="1200" dirty="0"/>
            <a:t> TAMBIÉN EXIGE MAYOR APERTURA Y TRANSPARENCIA EN EL MANEJO DE LA INFORMACIÓN FINANCIERA CORPORATIVA. </a:t>
          </a:r>
          <a:endParaRPr lang="en-US" sz="1400" kern="1200" dirty="0"/>
        </a:p>
      </dsp:txBody>
      <dsp:txXfrm>
        <a:off x="0" y="4071538"/>
        <a:ext cx="6254749" cy="1336369"/>
      </dsp:txXfrm>
    </dsp:sp>
    <dsp:sp modelId="{217B2210-249A-4678-A679-BD77C3E65F21}">
      <dsp:nvSpPr>
        <dsp:cNvPr id="0" name=""/>
        <dsp:cNvSpPr/>
      </dsp:nvSpPr>
      <dsp:spPr>
        <a:xfrm rot="10800000">
          <a:off x="0" y="2036247"/>
          <a:ext cx="6254749" cy="2055337"/>
        </a:xfrm>
        <a:prstGeom prst="upArrowCallout">
          <a:avLst/>
        </a:prstGeom>
        <a:solidFill>
          <a:schemeClr val="dk2">
            <a:hueOff val="0"/>
            <a:satOff val="0"/>
            <a:lumOff val="0"/>
            <a:alphaOff val="0"/>
          </a:schemeClr>
        </a:solidFill>
        <a:ln w="12700"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a:t>EL </a:t>
          </a:r>
          <a:r>
            <a:rPr lang="es-MX" sz="1400" b="1" kern="1200"/>
            <a:t>PROPÓSITO DE LOS CONSEJOS DIRECTIVOS </a:t>
          </a:r>
          <a:r>
            <a:rPr lang="es-MX" sz="1400" kern="1200"/>
            <a:t>ERA TENER UN GRUPO, INDEPENDIENTE DEL CUERPO ADMINISTRATIVO, ENCARGADO DE VIGILAR LOS INTERESES DE TODAS LAS PARTES INVOLUCRADAS CON LA EMPRESA QUE NO ESTUVIERAN IMPLICADAS EN EL MANEJO COTIDIANO DE LA ORGANIZACIÓN. ESTO NO SIEMPRE SE LOGRÓ. ESTE TIPO DE ARREGLO QUID PRO QUO SE HA MODIFICADO.</a:t>
          </a:r>
          <a:endParaRPr lang="en-US" sz="1400" kern="1200"/>
        </a:p>
      </dsp:txBody>
      <dsp:txXfrm rot="10800000">
        <a:off x="0" y="2036247"/>
        <a:ext cx="6254749" cy="1335496"/>
      </dsp:txXfrm>
    </dsp:sp>
    <dsp:sp modelId="{5EEC8216-4ECA-4334-AF9D-EB1E055BF7E1}">
      <dsp:nvSpPr>
        <dsp:cNvPr id="0" name=""/>
        <dsp:cNvSpPr/>
      </dsp:nvSpPr>
      <dsp:spPr>
        <a:xfrm rot="10800000">
          <a:off x="0" y="956"/>
          <a:ext cx="6254749" cy="2055337"/>
        </a:xfrm>
        <a:prstGeom prst="upArrowCallout">
          <a:avLst/>
        </a:prstGeom>
        <a:solidFill>
          <a:schemeClr val="dk2">
            <a:hueOff val="0"/>
            <a:satOff val="0"/>
            <a:lumOff val="0"/>
            <a:alphaOff val="0"/>
          </a:schemeClr>
        </a:solidFill>
        <a:ln w="12700"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a:t>ES EL </a:t>
          </a:r>
          <a:r>
            <a:rPr lang="es-MX" sz="1400" b="1" kern="1200"/>
            <a:t>SISTEMA UTILIZADO</a:t>
          </a:r>
          <a:r>
            <a:rPr lang="es-MX" sz="1400" kern="1200"/>
            <a:t> PARA REGIR UNA CORPORACIÓN DE MANERA QUE LOS INTERESES DE SUS PROPIETARIOS ESTÉN PROTEGIDOS.</a:t>
          </a:r>
          <a:endParaRPr lang="en-US" sz="1400" kern="1200"/>
        </a:p>
      </dsp:txBody>
      <dsp:txXfrm rot="10800000">
        <a:off x="0" y="956"/>
        <a:ext cx="6254749" cy="13354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59C29-A69A-4B61-B670-74D419809C22}">
      <dsp:nvSpPr>
        <dsp:cNvPr id="0" name=""/>
        <dsp:cNvSpPr/>
      </dsp:nvSpPr>
      <dsp:spPr>
        <a:xfrm>
          <a:off x="4472" y="1054680"/>
          <a:ext cx="3911298" cy="1564519"/>
        </a:xfrm>
        <a:prstGeom prst="homePlate">
          <a:avLst/>
        </a:prstGeom>
        <a:solidFill>
          <a:schemeClr val="accent1"/>
        </a:solidFill>
        <a:ln w="12700" cap="flat" cmpd="sng" algn="in">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s-MX" sz="1200" b="1" u="sng" kern="1200" dirty="0"/>
            <a:t>ENTIDADES INICIADORAS</a:t>
          </a:r>
          <a:r>
            <a:rPr lang="es-MX" sz="1200" kern="1200" dirty="0"/>
            <a:t>: IMPULSAN O INCITAN EL USO DEL EDI A SUS SOCIOS COMERCIALES.</a:t>
          </a:r>
          <a:endParaRPr lang="en-US" sz="1200" b="1" u="sng" kern="1200" dirty="0">
            <a:solidFill>
              <a:prstClr val="white"/>
            </a:solidFill>
            <a:latin typeface="Gill Sans MT" panose="020B0502020104020203"/>
            <a:ea typeface="+mn-ea"/>
            <a:cs typeface="+mn-cs"/>
          </a:endParaRPr>
        </a:p>
      </dsp:txBody>
      <dsp:txXfrm>
        <a:off x="4472" y="1054680"/>
        <a:ext cx="3520168" cy="1564519"/>
      </dsp:txXfrm>
    </dsp:sp>
    <dsp:sp modelId="{DE196753-5AC4-4E15-B957-ABC26595D5FD}">
      <dsp:nvSpPr>
        <dsp:cNvPr id="0" name=""/>
        <dsp:cNvSpPr/>
      </dsp:nvSpPr>
      <dsp:spPr>
        <a:xfrm>
          <a:off x="3133511" y="1054680"/>
          <a:ext cx="3911298" cy="1564519"/>
        </a:xfrm>
        <a:prstGeom prst="chevron">
          <a:avLst/>
        </a:prstGeom>
        <a:solidFill>
          <a:schemeClr val="accent4"/>
        </a:solidFill>
        <a:ln w="12700" cap="flat" cmpd="sng" algn="in">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s-MX" sz="1050" b="1" u="sng" kern="1200" dirty="0"/>
            <a:t>BUSCADORAS DE EXCELENCIA</a:t>
          </a:r>
          <a:r>
            <a:rPr lang="es-MX" sz="1050" kern="1200" dirty="0"/>
            <a:t>: CONSIDERAN QUE SE PUEDEN REALIZAR CON MAYOR EFICIENCIA Y EFICACIA LAS OPERACIONES DE INTERCAMBIO DE DOCUMENTOS ATRAVÉS DEL </a:t>
          </a:r>
          <a:r>
            <a:rPr lang="es-MX" sz="1050" b="1" kern="1200" dirty="0"/>
            <a:t>EDI</a:t>
          </a:r>
          <a:r>
            <a:rPr lang="es-MX" sz="1050" kern="1200" dirty="0"/>
            <a:t>. </a:t>
          </a:r>
        </a:p>
        <a:p>
          <a:pPr marL="0" lvl="0" indent="0" algn="ctr" defTabSz="466725">
            <a:lnSpc>
              <a:spcPct val="90000"/>
            </a:lnSpc>
            <a:spcBef>
              <a:spcPct val="0"/>
            </a:spcBef>
            <a:spcAft>
              <a:spcPct val="35000"/>
            </a:spcAft>
            <a:buNone/>
          </a:pPr>
          <a:r>
            <a:rPr lang="es-MX" sz="1050" kern="1200" dirty="0"/>
            <a:t>CONSIDERAN UN MAYOR RENDIMIENTO DE LA INFORMACIÓN A PARTIR DE UN MEJOR MANEJO DE LA MISMA. (BUSCAN SER LIDERES)</a:t>
          </a:r>
          <a:endParaRPr lang="en-US" sz="1050" kern="1200" dirty="0"/>
        </a:p>
      </dsp:txBody>
      <dsp:txXfrm>
        <a:off x="3915771" y="1054680"/>
        <a:ext cx="2346779" cy="1564519"/>
      </dsp:txXfrm>
    </dsp:sp>
    <dsp:sp modelId="{E41E737F-62F0-4453-BB99-7A29D2AD39CA}">
      <dsp:nvSpPr>
        <dsp:cNvPr id="0" name=""/>
        <dsp:cNvSpPr/>
      </dsp:nvSpPr>
      <dsp:spPr>
        <a:xfrm>
          <a:off x="6262550" y="1054680"/>
          <a:ext cx="3911298" cy="1564519"/>
        </a:xfrm>
        <a:prstGeom prst="chevron">
          <a:avLst/>
        </a:prstGeom>
        <a:solidFill>
          <a:schemeClr val="accent2"/>
        </a:solidFill>
        <a:ln w="12700" cap="flat" cmpd="sng" algn="in">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s-MX" sz="1200" b="1" u="sng" kern="1200" dirty="0"/>
            <a:t>PRESIONADAS POR EL   ENTORNO</a:t>
          </a:r>
          <a:r>
            <a:rPr lang="es-MX" sz="1200" kern="1200" dirty="0"/>
            <a:t>:  </a:t>
          </a:r>
        </a:p>
        <a:p>
          <a:pPr marL="0" lvl="0" indent="0" algn="ctr" defTabSz="533400">
            <a:lnSpc>
              <a:spcPct val="90000"/>
            </a:lnSpc>
            <a:spcBef>
              <a:spcPct val="0"/>
            </a:spcBef>
            <a:spcAft>
              <a:spcPct val="35000"/>
            </a:spcAft>
            <a:buNone/>
          </a:pPr>
          <a:r>
            <a:rPr lang="es-MX" sz="1200" kern="1200" dirty="0"/>
            <a:t>ACTUÁN POR IMITACIÓN.</a:t>
          </a:r>
          <a:endParaRPr lang="en-US" sz="1200" kern="1200" dirty="0"/>
        </a:p>
      </dsp:txBody>
      <dsp:txXfrm>
        <a:off x="7044810" y="1054680"/>
        <a:ext cx="2346779" cy="15645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380A1-3150-4A96-81B9-08470174F6D9}">
      <dsp:nvSpPr>
        <dsp:cNvPr id="0" name=""/>
        <dsp:cNvSpPr/>
      </dsp:nvSpPr>
      <dsp:spPr>
        <a:xfrm>
          <a:off x="4472" y="232276"/>
          <a:ext cx="3911298" cy="3129038"/>
        </a:xfrm>
        <a:prstGeom prst="homePlate">
          <a:avLst>
            <a:gd name="adj" fmla="val 25000"/>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982" tIns="35560" rIns="551928" bIns="35560" numCol="1" spcCol="1270" anchor="t" anchorCtr="0">
          <a:noAutofit/>
        </a:bodyPr>
        <a:lstStyle/>
        <a:p>
          <a:pPr marL="0" lvl="0" indent="0" algn="l" defTabSz="622300">
            <a:lnSpc>
              <a:spcPct val="100000"/>
            </a:lnSpc>
            <a:spcBef>
              <a:spcPct val="0"/>
            </a:spcBef>
            <a:spcAft>
              <a:spcPct val="35000"/>
            </a:spcAft>
            <a:buNone/>
          </a:pPr>
          <a:endParaRPr lang="es-MX" sz="1400" b="1" u="sng" kern="1200" dirty="0"/>
        </a:p>
        <a:p>
          <a:pPr marL="0" lvl="0" indent="0" algn="l" defTabSz="622300">
            <a:lnSpc>
              <a:spcPct val="100000"/>
            </a:lnSpc>
            <a:spcBef>
              <a:spcPct val="0"/>
            </a:spcBef>
            <a:spcAft>
              <a:spcPct val="35000"/>
            </a:spcAft>
            <a:buNone/>
          </a:pPr>
          <a:endParaRPr lang="es-MX" sz="1400" b="1" u="sng" kern="1200" dirty="0"/>
        </a:p>
        <a:p>
          <a:pPr marL="0" lvl="0" indent="0" algn="l" defTabSz="622300">
            <a:lnSpc>
              <a:spcPct val="100000"/>
            </a:lnSpc>
            <a:spcBef>
              <a:spcPct val="0"/>
            </a:spcBef>
            <a:spcAft>
              <a:spcPct val="35000"/>
            </a:spcAft>
            <a:buNone/>
          </a:pPr>
          <a:r>
            <a:rPr lang="es-MX" sz="1400" b="1" u="sng" kern="1200" dirty="0">
              <a:solidFill>
                <a:prstClr val="white"/>
              </a:solidFill>
              <a:latin typeface="Gill Sans MT" panose="020B0502020104020203"/>
              <a:ea typeface="+mn-ea"/>
              <a:cs typeface="+mn-cs"/>
            </a:rPr>
            <a:t>ENTIDADES SEGUIDORAS: </a:t>
          </a:r>
          <a:r>
            <a:rPr lang="es-MX" sz="1200" b="0" u="none" kern="1200" dirty="0">
              <a:solidFill>
                <a:prstClr val="white"/>
              </a:solidFill>
              <a:latin typeface="Gill Sans MT" panose="020B0502020104020203"/>
              <a:ea typeface="+mn-ea"/>
              <a:cs typeface="+mn-cs"/>
            </a:rPr>
            <a:t>SELECIONADAS POR LAS ENTIDADES INICIADORAS.</a:t>
          </a:r>
          <a:endParaRPr lang="en-US" sz="1200" b="0" u="none" kern="1200" dirty="0">
            <a:solidFill>
              <a:prstClr val="white"/>
            </a:solidFill>
            <a:latin typeface="Gill Sans MT" panose="020B0502020104020203"/>
            <a:ea typeface="+mn-ea"/>
            <a:cs typeface="+mn-cs"/>
          </a:endParaRPr>
        </a:p>
        <a:p>
          <a:pPr marL="57150" lvl="1" indent="-57150" algn="l" defTabSz="488950">
            <a:lnSpc>
              <a:spcPct val="100000"/>
            </a:lnSpc>
            <a:spcBef>
              <a:spcPct val="0"/>
            </a:spcBef>
            <a:spcAft>
              <a:spcPct val="15000"/>
            </a:spcAft>
            <a:buChar char="•"/>
          </a:pPr>
          <a:r>
            <a:rPr lang="es-MX" sz="1100" b="1" u="sng" kern="1200" dirty="0"/>
            <a:t>ATRAÍDAS</a:t>
          </a:r>
          <a:r>
            <a:rPr lang="es-MX" sz="1100" kern="1200" dirty="0"/>
            <a:t>: CONVENCIDOS DE QUE LA IMPLENTACIÓN SERA PROVECHOSA PARA LA RELACIONES CON SU SOCIO COMERCIAL.</a:t>
          </a:r>
          <a:endParaRPr lang="en-US" sz="1100" kern="1200" dirty="0"/>
        </a:p>
        <a:p>
          <a:pPr marL="57150" lvl="1" indent="-57150" algn="l" defTabSz="488950">
            <a:lnSpc>
              <a:spcPct val="100000"/>
            </a:lnSpc>
            <a:spcBef>
              <a:spcPct val="0"/>
            </a:spcBef>
            <a:spcAft>
              <a:spcPct val="15000"/>
            </a:spcAft>
            <a:buChar char="•"/>
          </a:pPr>
          <a:r>
            <a:rPr lang="es-MX" sz="1100" b="1" u="sng" kern="1200" dirty="0"/>
            <a:t>PRESIONADAS/EMPUJADAS</a:t>
          </a:r>
          <a:r>
            <a:rPr lang="es-MX" sz="1100" kern="1200" dirty="0"/>
            <a:t>:  TEME VERSE PERJUDICADA SUS RELACIONES COMERCIALES CON LA ENTIDAD PRECURSORA.</a:t>
          </a:r>
          <a:endParaRPr lang="en-US" sz="1100" kern="1200" dirty="0"/>
        </a:p>
      </dsp:txBody>
      <dsp:txXfrm>
        <a:off x="4472" y="232276"/>
        <a:ext cx="3520168" cy="3129038"/>
      </dsp:txXfrm>
    </dsp:sp>
    <dsp:sp modelId="{4E2A3FE4-C241-4375-AD39-73D756DD5D38}">
      <dsp:nvSpPr>
        <dsp:cNvPr id="0" name=""/>
        <dsp:cNvSpPr/>
      </dsp:nvSpPr>
      <dsp:spPr>
        <a:xfrm>
          <a:off x="3133511" y="232276"/>
          <a:ext cx="3911298" cy="3129038"/>
        </a:xfrm>
        <a:prstGeom prst="chevron">
          <a:avLst>
            <a:gd name="adj" fmla="val 25000"/>
          </a:avLst>
        </a:prstGeom>
        <a:solidFill>
          <a:schemeClr val="accent5">
            <a:hueOff val="9557340"/>
            <a:satOff val="-20419"/>
            <a:lumOff val="-8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982" tIns="35560" rIns="137982" bIns="35560" numCol="1" spcCol="1270" anchor="ctr" anchorCtr="0">
          <a:noAutofit/>
        </a:bodyPr>
        <a:lstStyle/>
        <a:p>
          <a:pPr marL="0" lvl="0" indent="0" algn="ctr" defTabSz="622300">
            <a:lnSpc>
              <a:spcPct val="100000"/>
            </a:lnSpc>
            <a:spcBef>
              <a:spcPct val="0"/>
            </a:spcBef>
            <a:spcAft>
              <a:spcPct val="35000"/>
            </a:spcAft>
            <a:buNone/>
          </a:pPr>
          <a:r>
            <a:rPr lang="es-MX" sz="1400" b="1" u="sng" kern="1200" dirty="0"/>
            <a:t>ENTIDADES CONDESCENDIENTES</a:t>
          </a:r>
          <a:r>
            <a:rPr lang="es-MX" sz="1400" kern="1200" dirty="0"/>
            <a:t>: ADOPTAN EL SISTEMA GRACIAS AL PROPIO CONVENCIMIENTO Y EN RESPUESTA AL EJERCICIO DE UNA ESTRATEGIA NO COERCITIVA POR PARTE DE LA ENTIDAD INICIADORA.</a:t>
          </a:r>
          <a:endParaRPr lang="en-US" sz="1400" kern="1200" dirty="0"/>
        </a:p>
      </dsp:txBody>
      <dsp:txXfrm>
        <a:off x="3915771" y="232276"/>
        <a:ext cx="2346779" cy="3129038"/>
      </dsp:txXfrm>
    </dsp:sp>
    <dsp:sp modelId="{377AF50A-0C8C-48BD-B129-384A7402BF9E}">
      <dsp:nvSpPr>
        <dsp:cNvPr id="0" name=""/>
        <dsp:cNvSpPr/>
      </dsp:nvSpPr>
      <dsp:spPr>
        <a:xfrm>
          <a:off x="6262550" y="232276"/>
          <a:ext cx="3911298" cy="3129038"/>
        </a:xfrm>
        <a:prstGeom prst="chevron">
          <a:avLst>
            <a:gd name="adj" fmla="val 25000"/>
          </a:avLst>
        </a:prstGeom>
        <a:solidFill>
          <a:schemeClr val="accent5">
            <a:hueOff val="19114680"/>
            <a:satOff val="-40837"/>
            <a:lumOff val="-1705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982" tIns="35560" rIns="137982" bIns="35560" numCol="1" spcCol="1270" anchor="ctr" anchorCtr="0">
          <a:noAutofit/>
        </a:bodyPr>
        <a:lstStyle/>
        <a:p>
          <a:pPr marL="0" lvl="0" indent="0" algn="ctr" defTabSz="622300">
            <a:lnSpc>
              <a:spcPct val="100000"/>
            </a:lnSpc>
            <a:spcBef>
              <a:spcPct val="0"/>
            </a:spcBef>
            <a:spcAft>
              <a:spcPct val="35000"/>
            </a:spcAft>
            <a:buNone/>
          </a:pPr>
          <a:r>
            <a:rPr lang="es-MX" sz="1400" b="1" u="sng" kern="1200"/>
            <a:t>ADVERTIDA</a:t>
          </a:r>
          <a:r>
            <a:rPr lang="es-MX" sz="1400" kern="1200"/>
            <a:t>: DECIDEN INCLUIRSE EN EL PROCESO A CAUSA DE LA COACCIÓN EJERCIDA POR LA ENTIDAD INICIADORA.</a:t>
          </a:r>
          <a:endParaRPr lang="en-US" sz="1400" kern="1200"/>
        </a:p>
      </dsp:txBody>
      <dsp:txXfrm>
        <a:off x="7044810" y="232276"/>
        <a:ext cx="2346779" cy="31290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ABDD3C-0848-43F9-9372-2BFAE9E1C142}">
      <dsp:nvSpPr>
        <dsp:cNvPr id="0" name=""/>
        <dsp:cNvSpPr/>
      </dsp:nvSpPr>
      <dsp:spPr>
        <a:xfrm>
          <a:off x="0" y="438"/>
          <a:ext cx="10178321" cy="1026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9AE68-B5BB-4680-9B3F-1F9D84D7EFFC}">
      <dsp:nvSpPr>
        <dsp:cNvPr id="0" name=""/>
        <dsp:cNvSpPr/>
      </dsp:nvSpPr>
      <dsp:spPr>
        <a:xfrm>
          <a:off x="310513" y="231398"/>
          <a:ext cx="564569" cy="564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16D4FC-2F04-4A5D-B517-C647AB1611A3}">
      <dsp:nvSpPr>
        <dsp:cNvPr id="0" name=""/>
        <dsp:cNvSpPr/>
      </dsp:nvSpPr>
      <dsp:spPr>
        <a:xfrm>
          <a:off x="1185595" y="438"/>
          <a:ext cx="8992726" cy="102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37" tIns="108637" rIns="108637" bIns="108637" numCol="1" spcCol="1270" anchor="ctr" anchorCtr="0">
          <a:noAutofit/>
        </a:bodyPr>
        <a:lstStyle/>
        <a:p>
          <a:pPr marL="0" lvl="0" indent="0" algn="l" defTabSz="800100">
            <a:lnSpc>
              <a:spcPct val="100000"/>
            </a:lnSpc>
            <a:spcBef>
              <a:spcPct val="0"/>
            </a:spcBef>
            <a:spcAft>
              <a:spcPct val="35000"/>
            </a:spcAft>
            <a:buNone/>
          </a:pPr>
          <a:r>
            <a:rPr lang="es-AR" sz="1800" b="1" u="sng" kern="1200"/>
            <a:t>Técnica</a:t>
          </a:r>
          <a:r>
            <a:rPr lang="es-AR" sz="1800" kern="1200"/>
            <a:t>: Referida al intercambio y transferencia de documentos y datos a través de la red </a:t>
          </a:r>
          <a:endParaRPr lang="en-US" sz="1800" kern="1200"/>
        </a:p>
      </dsp:txBody>
      <dsp:txXfrm>
        <a:off x="1185595" y="438"/>
        <a:ext cx="8992726" cy="1026489"/>
      </dsp:txXfrm>
    </dsp:sp>
    <dsp:sp modelId="{0FEAEDB0-741F-41D7-8EEB-C32367548A28}">
      <dsp:nvSpPr>
        <dsp:cNvPr id="0" name=""/>
        <dsp:cNvSpPr/>
      </dsp:nvSpPr>
      <dsp:spPr>
        <a:xfrm>
          <a:off x="0" y="1283550"/>
          <a:ext cx="10178321" cy="1026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8ADCD-6CF3-4E0F-A5DF-DB0AF2CFA7FF}">
      <dsp:nvSpPr>
        <dsp:cNvPr id="0" name=""/>
        <dsp:cNvSpPr/>
      </dsp:nvSpPr>
      <dsp:spPr>
        <a:xfrm>
          <a:off x="310513" y="1514510"/>
          <a:ext cx="564569" cy="564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797135-DDBB-4730-B3E8-70915BEB06B8}">
      <dsp:nvSpPr>
        <dsp:cNvPr id="0" name=""/>
        <dsp:cNvSpPr/>
      </dsp:nvSpPr>
      <dsp:spPr>
        <a:xfrm>
          <a:off x="1185595" y="1283550"/>
          <a:ext cx="8992726" cy="102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37" tIns="108637" rIns="108637" bIns="108637" numCol="1" spcCol="1270" anchor="ctr" anchorCtr="0">
          <a:noAutofit/>
        </a:bodyPr>
        <a:lstStyle/>
        <a:p>
          <a:pPr marL="0" lvl="0" indent="0" algn="l" defTabSz="800100">
            <a:lnSpc>
              <a:spcPct val="100000"/>
            </a:lnSpc>
            <a:spcBef>
              <a:spcPct val="0"/>
            </a:spcBef>
            <a:spcAft>
              <a:spcPct val="35000"/>
            </a:spcAft>
            <a:buNone/>
          </a:pPr>
          <a:r>
            <a:rPr lang="es-AR" sz="1800" b="1" u="sng" kern="1200" dirty="0"/>
            <a:t>De procesos</a:t>
          </a:r>
          <a:r>
            <a:rPr lang="es-AR" sz="1800" kern="1200" dirty="0"/>
            <a:t>: Para que las organizaciones cuenten con una forma estándar de definir la forma en la que van a colaborar e intercambiar información y definir la responsabilidad de cada parte</a:t>
          </a:r>
          <a:endParaRPr lang="en-US" sz="1800" kern="1200" dirty="0"/>
        </a:p>
      </dsp:txBody>
      <dsp:txXfrm>
        <a:off x="1185595" y="1283550"/>
        <a:ext cx="8992726" cy="1026489"/>
      </dsp:txXfrm>
    </dsp:sp>
    <dsp:sp modelId="{741A78ED-7128-42FC-87A8-427CA1A0A972}">
      <dsp:nvSpPr>
        <dsp:cNvPr id="0" name=""/>
        <dsp:cNvSpPr/>
      </dsp:nvSpPr>
      <dsp:spPr>
        <a:xfrm>
          <a:off x="0" y="2566662"/>
          <a:ext cx="10178321" cy="1026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131DF-810A-4289-ACEC-C0CAFB5D8991}">
      <dsp:nvSpPr>
        <dsp:cNvPr id="0" name=""/>
        <dsp:cNvSpPr/>
      </dsp:nvSpPr>
      <dsp:spPr>
        <a:xfrm>
          <a:off x="310513" y="2797622"/>
          <a:ext cx="564569" cy="564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6FD50F-F53D-4B7D-BAB5-CD50F8E78FBA}">
      <dsp:nvSpPr>
        <dsp:cNvPr id="0" name=""/>
        <dsp:cNvSpPr/>
      </dsp:nvSpPr>
      <dsp:spPr>
        <a:xfrm>
          <a:off x="1185595" y="2566662"/>
          <a:ext cx="8992726" cy="10264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637" tIns="108637" rIns="108637" bIns="108637" numCol="1" spcCol="1270" anchor="ctr" anchorCtr="0">
          <a:noAutofit/>
        </a:bodyPr>
        <a:lstStyle/>
        <a:p>
          <a:pPr marL="0" lvl="0" indent="0" algn="l" defTabSz="800100">
            <a:lnSpc>
              <a:spcPct val="100000"/>
            </a:lnSpc>
            <a:spcBef>
              <a:spcPct val="0"/>
            </a:spcBef>
            <a:spcAft>
              <a:spcPct val="35000"/>
            </a:spcAft>
            <a:buNone/>
          </a:pPr>
          <a:r>
            <a:rPr lang="es-AR" sz="1800" b="1" u="sng" kern="1200" dirty="0"/>
            <a:t>Documental</a:t>
          </a:r>
          <a:r>
            <a:rPr lang="es-AR" sz="1800" kern="1200" dirty="0"/>
            <a:t>: Para establecer formatos de intercambio e información compatibles desde un punto de vista semántico y que sean fácilmente procesables.</a:t>
          </a:r>
          <a:endParaRPr lang="en-US" sz="1800" kern="1200" dirty="0"/>
        </a:p>
      </dsp:txBody>
      <dsp:txXfrm>
        <a:off x="1185595" y="2566662"/>
        <a:ext cx="8992726" cy="10264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BA789-3685-4358-8EBB-81EEBC479EF0}">
      <dsp:nvSpPr>
        <dsp:cNvPr id="0" name=""/>
        <dsp:cNvSpPr/>
      </dsp:nvSpPr>
      <dsp:spPr>
        <a:xfrm>
          <a:off x="0" y="660"/>
          <a:ext cx="6254749" cy="15450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E3A780-39EF-41D0-9C5D-6A773AF3D3AD}">
      <dsp:nvSpPr>
        <dsp:cNvPr id="0" name=""/>
        <dsp:cNvSpPr/>
      </dsp:nvSpPr>
      <dsp:spPr>
        <a:xfrm>
          <a:off x="467366" y="348288"/>
          <a:ext cx="849756" cy="849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7664950-A48F-4377-AD3A-50E844F62CF2}">
      <dsp:nvSpPr>
        <dsp:cNvPr id="0" name=""/>
        <dsp:cNvSpPr/>
      </dsp:nvSpPr>
      <dsp:spPr>
        <a:xfrm>
          <a:off x="1784489" y="660"/>
          <a:ext cx="4470260" cy="1545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14" tIns="163514" rIns="163514" bIns="163514" numCol="1" spcCol="1270" anchor="ctr" anchorCtr="0">
          <a:noAutofit/>
        </a:bodyPr>
        <a:lstStyle/>
        <a:p>
          <a:pPr marL="0" lvl="0" indent="0" algn="l" defTabSz="800100">
            <a:lnSpc>
              <a:spcPct val="90000"/>
            </a:lnSpc>
            <a:spcBef>
              <a:spcPct val="0"/>
            </a:spcBef>
            <a:spcAft>
              <a:spcPct val="35000"/>
            </a:spcAft>
            <a:buNone/>
          </a:pPr>
          <a:r>
            <a:rPr lang="es-MX" sz="1800" b="1" u="sng" kern="1200"/>
            <a:t>IAAS</a:t>
          </a:r>
          <a:r>
            <a:rPr lang="es-MX" sz="1800" kern="1200"/>
            <a:t>: INFRAESTRUCTURA COMO SERVICIO. ES ENTREGAR HARDWARE Y SOFTWARE COMO UN SERVICIO.</a:t>
          </a:r>
          <a:endParaRPr lang="en-US" sz="1800" kern="1200"/>
        </a:p>
      </dsp:txBody>
      <dsp:txXfrm>
        <a:off x="1784489" y="660"/>
        <a:ext cx="4470260" cy="1545012"/>
      </dsp:txXfrm>
    </dsp:sp>
    <dsp:sp modelId="{6217958F-B4D2-4123-9BEC-81D3C51BDA69}">
      <dsp:nvSpPr>
        <dsp:cNvPr id="0" name=""/>
        <dsp:cNvSpPr/>
      </dsp:nvSpPr>
      <dsp:spPr>
        <a:xfrm>
          <a:off x="0" y="1931926"/>
          <a:ext cx="6254749" cy="15450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7C5173-1A5F-4CDA-860A-12A2415164F4}">
      <dsp:nvSpPr>
        <dsp:cNvPr id="0" name=""/>
        <dsp:cNvSpPr/>
      </dsp:nvSpPr>
      <dsp:spPr>
        <a:xfrm>
          <a:off x="467366" y="2279554"/>
          <a:ext cx="849756" cy="849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FC32968-DD7F-441A-A434-14201E5FCF59}">
      <dsp:nvSpPr>
        <dsp:cNvPr id="0" name=""/>
        <dsp:cNvSpPr/>
      </dsp:nvSpPr>
      <dsp:spPr>
        <a:xfrm>
          <a:off x="1784489" y="1931926"/>
          <a:ext cx="4470260" cy="1545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14" tIns="163514" rIns="163514" bIns="163514" numCol="1" spcCol="1270" anchor="ctr" anchorCtr="0">
          <a:noAutofit/>
        </a:bodyPr>
        <a:lstStyle/>
        <a:p>
          <a:pPr marL="0" lvl="0" indent="0" algn="l" defTabSz="800100">
            <a:lnSpc>
              <a:spcPct val="90000"/>
            </a:lnSpc>
            <a:spcBef>
              <a:spcPct val="0"/>
            </a:spcBef>
            <a:spcAft>
              <a:spcPct val="35000"/>
            </a:spcAft>
            <a:buNone/>
          </a:pPr>
          <a:r>
            <a:rPr lang="es-MX" sz="1800" b="1" u="sng" kern="1200"/>
            <a:t>PAAS</a:t>
          </a:r>
          <a:r>
            <a:rPr lang="es-MX" sz="1800" kern="1200"/>
            <a:t>: PLATAFORMA COMO SERVICIO. CONSISTE EN ENTREGAR UNA PLATAFORMA DE DESARROLLO DE APLICACIONES COMO UN SERVICIO PARA DESARROLLADORES EN LA WEB.</a:t>
          </a:r>
          <a:endParaRPr lang="en-US" sz="1800" kern="1200"/>
        </a:p>
      </dsp:txBody>
      <dsp:txXfrm>
        <a:off x="1784489" y="1931926"/>
        <a:ext cx="4470260" cy="1545012"/>
      </dsp:txXfrm>
    </dsp:sp>
    <dsp:sp modelId="{17568ABF-DC23-4424-9FB0-3987B7EFCDAC}">
      <dsp:nvSpPr>
        <dsp:cNvPr id="0" name=""/>
        <dsp:cNvSpPr/>
      </dsp:nvSpPr>
      <dsp:spPr>
        <a:xfrm>
          <a:off x="0" y="3863192"/>
          <a:ext cx="6254749" cy="15450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0BB583-7E03-400F-8755-AD8CE5A075B4}">
      <dsp:nvSpPr>
        <dsp:cNvPr id="0" name=""/>
        <dsp:cNvSpPr/>
      </dsp:nvSpPr>
      <dsp:spPr>
        <a:xfrm>
          <a:off x="467366" y="4210819"/>
          <a:ext cx="849756" cy="849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93915A2-78E1-4B9C-A9E4-879651AC748E}">
      <dsp:nvSpPr>
        <dsp:cNvPr id="0" name=""/>
        <dsp:cNvSpPr/>
      </dsp:nvSpPr>
      <dsp:spPr>
        <a:xfrm>
          <a:off x="1784489" y="3863192"/>
          <a:ext cx="4470260" cy="1545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14" tIns="163514" rIns="163514" bIns="163514" numCol="1" spcCol="1270" anchor="ctr" anchorCtr="0">
          <a:noAutofit/>
        </a:bodyPr>
        <a:lstStyle/>
        <a:p>
          <a:pPr marL="0" lvl="0" indent="0" algn="l" defTabSz="800100">
            <a:lnSpc>
              <a:spcPct val="90000"/>
            </a:lnSpc>
            <a:spcBef>
              <a:spcPct val="0"/>
            </a:spcBef>
            <a:spcAft>
              <a:spcPct val="35000"/>
            </a:spcAft>
            <a:buNone/>
          </a:pPr>
          <a:r>
            <a:rPr lang="es-MX" sz="1800" b="1" u="sng" kern="1200"/>
            <a:t>SAAS</a:t>
          </a:r>
          <a:r>
            <a:rPr lang="es-MX" sz="1800" kern="1200"/>
            <a:t>: SOFTWARE COMO SERVICIO. PROVEE EL SOFTWARE Y LOS DATOS COMO UN SERVICIO SOBRE INTERNET.</a:t>
          </a:r>
          <a:endParaRPr lang="en-US" sz="1800" kern="1200"/>
        </a:p>
      </dsp:txBody>
      <dsp:txXfrm>
        <a:off x="1784489" y="3863192"/>
        <a:ext cx="4470260" cy="154501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3A52B-5857-4DDE-A4DC-0BB19A599469}">
      <dsp:nvSpPr>
        <dsp:cNvPr id="0" name=""/>
        <dsp:cNvSpPr/>
      </dsp:nvSpPr>
      <dsp:spPr>
        <a:xfrm>
          <a:off x="0" y="45022"/>
          <a:ext cx="6254749" cy="1003860"/>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MX" sz="2600" kern="1200"/>
            <a:t>REDUCCIÓN DEL COSTO TOTAL DE PROPIEDAD. </a:t>
          </a:r>
          <a:endParaRPr lang="en-US" sz="2600" kern="1200"/>
        </a:p>
      </dsp:txBody>
      <dsp:txXfrm>
        <a:off x="49004" y="94026"/>
        <a:ext cx="6156741" cy="905852"/>
      </dsp:txXfrm>
    </dsp:sp>
    <dsp:sp modelId="{4F845599-A200-406C-BB81-370DC4BAC3D2}">
      <dsp:nvSpPr>
        <dsp:cNvPr id="0" name=""/>
        <dsp:cNvSpPr/>
      </dsp:nvSpPr>
      <dsp:spPr>
        <a:xfrm>
          <a:off x="0" y="1123762"/>
          <a:ext cx="6254749" cy="1003860"/>
        </a:xfrm>
        <a:prstGeom prst="roundRect">
          <a:avLst/>
        </a:prstGeom>
        <a:solidFill>
          <a:schemeClr val="accent5">
            <a:hueOff val="4778670"/>
            <a:satOff val="-10209"/>
            <a:lumOff val="-426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MX" sz="2600" kern="1200"/>
            <a:t>CONTRATAR DESDE CUALQUIER PAÍS O REGIÓN.</a:t>
          </a:r>
          <a:endParaRPr lang="en-US" sz="2600" kern="1200"/>
        </a:p>
      </dsp:txBody>
      <dsp:txXfrm>
        <a:off x="49004" y="1172766"/>
        <a:ext cx="6156741" cy="905852"/>
      </dsp:txXfrm>
    </dsp:sp>
    <dsp:sp modelId="{F991B2DA-3F09-4F0D-9E8C-40F0F89277AA}">
      <dsp:nvSpPr>
        <dsp:cNvPr id="0" name=""/>
        <dsp:cNvSpPr/>
      </dsp:nvSpPr>
      <dsp:spPr>
        <a:xfrm>
          <a:off x="0" y="2202502"/>
          <a:ext cx="6254749" cy="1003860"/>
        </a:xfrm>
        <a:prstGeom prst="roundRect">
          <a:avLst/>
        </a:prstGeom>
        <a:solidFill>
          <a:schemeClr val="accent5">
            <a:hueOff val="9557340"/>
            <a:satOff val="-20419"/>
            <a:lumOff val="-852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MX" sz="2600" kern="1200"/>
            <a:t>GRAN CAPACIDAD DE ALMACENAMIENTO.</a:t>
          </a:r>
          <a:endParaRPr lang="en-US" sz="2600" kern="1200"/>
        </a:p>
      </dsp:txBody>
      <dsp:txXfrm>
        <a:off x="49004" y="2251506"/>
        <a:ext cx="6156741" cy="905852"/>
      </dsp:txXfrm>
    </dsp:sp>
    <dsp:sp modelId="{E0F7B629-6003-4488-B95C-371678A66027}">
      <dsp:nvSpPr>
        <dsp:cNvPr id="0" name=""/>
        <dsp:cNvSpPr/>
      </dsp:nvSpPr>
      <dsp:spPr>
        <a:xfrm>
          <a:off x="0" y="3281242"/>
          <a:ext cx="6254749" cy="1003860"/>
        </a:xfrm>
        <a:prstGeom prst="roundRect">
          <a:avLst/>
        </a:prstGeom>
        <a:solidFill>
          <a:schemeClr val="accent5">
            <a:hueOff val="14336010"/>
            <a:satOff val="-30628"/>
            <a:lumOff val="-1279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MX" sz="2600" kern="1200"/>
            <a:t>AUTO-ESCABILIDAD.</a:t>
          </a:r>
          <a:endParaRPr lang="en-US" sz="2600" kern="1200"/>
        </a:p>
      </dsp:txBody>
      <dsp:txXfrm>
        <a:off x="49004" y="3330246"/>
        <a:ext cx="6156741" cy="905852"/>
      </dsp:txXfrm>
    </dsp:sp>
    <dsp:sp modelId="{7BF46881-7CC8-4020-A6A6-2763C725FA50}">
      <dsp:nvSpPr>
        <dsp:cNvPr id="0" name=""/>
        <dsp:cNvSpPr/>
      </dsp:nvSpPr>
      <dsp:spPr>
        <a:xfrm>
          <a:off x="0" y="4359982"/>
          <a:ext cx="6254749" cy="1003860"/>
        </a:xfrm>
        <a:prstGeom prst="roundRect">
          <a:avLst/>
        </a:prstGeom>
        <a:solidFill>
          <a:schemeClr val="accent5">
            <a:hueOff val="19114680"/>
            <a:satOff val="-40837"/>
            <a:lumOff val="-17059"/>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MX" sz="2600" kern="1200"/>
            <a:t>USUARIO SOLO SE ENCARGA DE SU PROPIO DESARROLLO.</a:t>
          </a:r>
          <a:endParaRPr lang="en-US" sz="2600" kern="1200"/>
        </a:p>
      </dsp:txBody>
      <dsp:txXfrm>
        <a:off x="49004" y="4408986"/>
        <a:ext cx="6156741" cy="9058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1B2DA-3F09-4F0D-9E8C-40F0F89277AA}">
      <dsp:nvSpPr>
        <dsp:cNvPr id="0" name=""/>
        <dsp:cNvSpPr/>
      </dsp:nvSpPr>
      <dsp:spPr>
        <a:xfrm>
          <a:off x="0" y="463882"/>
          <a:ext cx="6254749" cy="1368900"/>
        </a:xfrm>
        <a:prstGeom prst="roundRect">
          <a:avLst/>
        </a:prstGeom>
        <a:gradFill rotWithShape="1">
          <a:gsLst>
            <a:gs pos="0">
              <a:schemeClr val="accent1">
                <a:tint val="94000"/>
                <a:satMod val="103000"/>
                <a:lumMod val="102000"/>
              </a:schemeClr>
            </a:gs>
            <a:gs pos="50000">
              <a:schemeClr val="accent1">
                <a:shade val="100000"/>
                <a:satMod val="110000"/>
                <a:lumMod val="100000"/>
              </a:schemeClr>
            </a:gs>
            <a:gs pos="100000">
              <a:schemeClr val="accent1">
                <a:shade val="78000"/>
                <a:satMod val="120000"/>
                <a:lumMod val="99000"/>
              </a:schemeClr>
            </a:gs>
          </a:gsLst>
          <a:lin ang="5400000" scaled="0"/>
        </a:gradFill>
        <a:ln w="6350" cap="flat" cmpd="sng" algn="in">
          <a:solidFill>
            <a:schemeClr val="accent1"/>
          </a:solidFill>
          <a:prstDash val="solid"/>
        </a:ln>
        <a:effectLst/>
      </dsp:spPr>
      <dsp:style>
        <a:lnRef idx="1">
          <a:schemeClr val="accent1"/>
        </a:lnRef>
        <a:fillRef idx="3">
          <a:schemeClr val="accent1"/>
        </a:fillRef>
        <a:effectRef idx="2">
          <a:schemeClr val="accent1"/>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effectLst>
                <a:outerShdw blurRad="38100" dist="38100" dir="2700000" algn="tl">
                  <a:srgbClr val="000000">
                    <a:alpha val="43137"/>
                  </a:srgbClr>
                </a:outerShdw>
              </a:effectLst>
            </a:rPr>
            <a:t>BAJA SEGURIDAD</a:t>
          </a:r>
        </a:p>
      </dsp:txBody>
      <dsp:txXfrm>
        <a:off x="66824" y="530706"/>
        <a:ext cx="6121101" cy="1235252"/>
      </dsp:txXfrm>
    </dsp:sp>
    <dsp:sp modelId="{E0F7B629-6003-4488-B95C-371678A66027}">
      <dsp:nvSpPr>
        <dsp:cNvPr id="0" name=""/>
        <dsp:cNvSpPr/>
      </dsp:nvSpPr>
      <dsp:spPr>
        <a:xfrm>
          <a:off x="0" y="2019982"/>
          <a:ext cx="6254749" cy="1368900"/>
        </a:xfrm>
        <a:prstGeom prst="roundRect">
          <a:avLst/>
        </a:prstGeom>
        <a:solidFill>
          <a:schemeClr val="dk1"/>
        </a:solidFill>
        <a:ln w="12700" cap="flat" cmpd="sng" algn="in">
          <a:solidFill>
            <a:schemeClr val="dk1">
              <a:shade val="50000"/>
            </a:schemeClr>
          </a:solidFill>
          <a:prstDash val="solid"/>
        </a:ln>
        <a:effectLst/>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MX" sz="2000" b="1" kern="1200" dirty="0">
              <a:effectLst>
                <a:outerShdw blurRad="38100" dist="38100" dir="2700000" algn="tl">
                  <a:srgbClr val="000000">
                    <a:alpha val="43137"/>
                  </a:srgbClr>
                </a:outerShdw>
              </a:effectLst>
            </a:rPr>
            <a:t>DATA LOCK-IN </a:t>
          </a:r>
          <a:r>
            <a:rPr lang="es-MX" sz="1800" kern="1200" dirty="0"/>
            <a:t>(AMBIENTES HETEROGÉNEOS NO PERMITEN EL TRASPASO DE DATOS DE NUBE A NUBE. ESTÁNDARES NO HOMOGENEIZADOS)</a:t>
          </a:r>
          <a:endParaRPr lang="en-US" sz="1800" kern="1200" dirty="0"/>
        </a:p>
      </dsp:txBody>
      <dsp:txXfrm>
        <a:off x="66824" y="2086806"/>
        <a:ext cx="6121101" cy="1235252"/>
      </dsp:txXfrm>
    </dsp:sp>
    <dsp:sp modelId="{7BF46881-7CC8-4020-A6A6-2763C725FA50}">
      <dsp:nvSpPr>
        <dsp:cNvPr id="0" name=""/>
        <dsp:cNvSpPr/>
      </dsp:nvSpPr>
      <dsp:spPr>
        <a:xfrm>
          <a:off x="0" y="3576082"/>
          <a:ext cx="6254749" cy="1368900"/>
        </a:xfrm>
        <a:prstGeom prst="roundRect">
          <a:avLst/>
        </a:prstGeom>
        <a:solidFill>
          <a:schemeClr val="accent2"/>
        </a:solidFill>
        <a:ln w="12700" cap="flat" cmpd="sng" algn="in">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none" kern="1200" dirty="0">
              <a:effectLst>
                <a:outerShdw blurRad="38100" dist="38100" dir="2700000" algn="tl">
                  <a:srgbClr val="000000">
                    <a:alpha val="43137"/>
                  </a:srgbClr>
                </a:outerShdw>
              </a:effectLst>
            </a:rPr>
            <a:t>CUELLO DE BOTELLA </a:t>
          </a:r>
          <a:r>
            <a:rPr lang="en-US" sz="2000" kern="1200" dirty="0"/>
            <a:t>EN LA TRANSFERENCIA, VELOCIDAD DE CONEXIÓN Y LA TRANSFERENCIA DE INFORMACIÓN ES MENOR A LA CAPACIDAD DE ALMACENAMIENTO.</a:t>
          </a:r>
        </a:p>
      </dsp:txBody>
      <dsp:txXfrm>
        <a:off x="66824" y="3642906"/>
        <a:ext cx="6121101" cy="12352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A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CE801467-575B-4932-B4F0-1BB98429C0A4}" type="slidenum">
              <a:rPr lang="es-AR" smtClean="0"/>
              <a:t>‹Nº›</a:t>
            </a:fld>
            <a:endParaRPr lang="es-AR"/>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1704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1653279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2517915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s-A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CE801467-575B-4932-B4F0-1BB98429C0A4}" type="slidenum">
              <a:rPr lang="es-AR" smtClean="0"/>
              <a:t>‹Nº›</a:t>
            </a:fld>
            <a:endParaRPr lang="es-AR"/>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05240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2765803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A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CE801467-575B-4932-B4F0-1BB98429C0A4}" type="slidenum">
              <a:rPr lang="es-AR" smtClean="0"/>
              <a:t>‹Nº›</a:t>
            </a:fld>
            <a:endParaRPr lang="es-AR"/>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921540311"/>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8B6A7E8-ED71-401C-8CC4-CDAC8818F579}" type="datetimeFigureOut">
              <a:rPr lang="es-AR" smtClean="0"/>
              <a:t>16/11/2022</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394561791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8B6A7E8-ED71-401C-8CC4-CDAC8818F579}" type="datetimeFigureOut">
              <a:rPr lang="es-AR" smtClean="0"/>
              <a:t>16/11/2022</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98094431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8B6A7E8-ED71-401C-8CC4-CDAC8818F579}" type="datetimeFigureOut">
              <a:rPr lang="es-AR" smtClean="0"/>
              <a:t>16/11/2022</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4253648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B6A7E8-ED71-401C-8CC4-CDAC8818F579}" type="datetimeFigureOut">
              <a:rPr lang="es-AR" smtClean="0"/>
              <a:t>16/11/2022</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21389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fld id="{18B6A7E8-ED71-401C-8CC4-CDAC8818F579}" type="datetimeFigureOut">
              <a:rPr lang="es-AR" smtClean="0"/>
              <a:t>16/11/2022</a:t>
            </a:fld>
            <a:endParaRPr lang="es-AR"/>
          </a:p>
        </p:txBody>
      </p:sp>
      <p:sp>
        <p:nvSpPr>
          <p:cNvPr id="6" name="Footer Placeholder 5"/>
          <p:cNvSpPr>
            <a:spLocks noGrp="1"/>
          </p:cNvSpPr>
          <p:nvPr>
            <p:ph type="ftr" sz="quarter" idx="11"/>
          </p:nvPr>
        </p:nvSpPr>
        <p:spPr>
          <a:xfrm>
            <a:off x="2103620" y="6375679"/>
            <a:ext cx="3482179" cy="345796"/>
          </a:xfrm>
        </p:spPr>
        <p:txBody>
          <a:bodyPr/>
          <a:lstStyle/>
          <a:p>
            <a:endParaRPr lang="es-AR"/>
          </a:p>
        </p:txBody>
      </p:sp>
      <p:sp>
        <p:nvSpPr>
          <p:cNvPr id="7" name="Slide Number Placeholder 6"/>
          <p:cNvSpPr>
            <a:spLocks noGrp="1"/>
          </p:cNvSpPr>
          <p:nvPr>
            <p:ph type="sldNum" sz="quarter" idx="12"/>
          </p:nvPr>
        </p:nvSpPr>
        <p:spPr>
          <a:xfrm>
            <a:off x="5691014" y="6375679"/>
            <a:ext cx="1232456" cy="345796"/>
          </a:xfrm>
        </p:spPr>
        <p:txBody>
          <a:bodyPr/>
          <a:lstStyle/>
          <a:p>
            <a:fld id="{CE801467-575B-4932-B4F0-1BB98429C0A4}" type="slidenum">
              <a:rPr lang="es-AR" smtClean="0"/>
              <a:t>‹Nº›</a:t>
            </a:fld>
            <a:endParaRPr lang="es-AR"/>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4991580"/>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3050575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fld id="{18B6A7E8-ED71-401C-8CC4-CDAC8818F579}" type="datetimeFigureOut">
              <a:rPr lang="es-AR" smtClean="0"/>
              <a:t>16/11/2022</a:t>
            </a:fld>
            <a:endParaRPr lang="es-AR"/>
          </a:p>
        </p:txBody>
      </p:sp>
      <p:sp>
        <p:nvSpPr>
          <p:cNvPr id="6" name="Footer Placeholder 5"/>
          <p:cNvSpPr>
            <a:spLocks noGrp="1"/>
          </p:cNvSpPr>
          <p:nvPr>
            <p:ph type="ftr" sz="quarter" idx="11"/>
          </p:nvPr>
        </p:nvSpPr>
        <p:spPr>
          <a:xfrm>
            <a:off x="2103621" y="6375679"/>
            <a:ext cx="3482178" cy="345796"/>
          </a:xfrm>
        </p:spPr>
        <p:txBody>
          <a:bodyPr/>
          <a:lstStyle/>
          <a:p>
            <a:endParaRPr lang="es-AR"/>
          </a:p>
        </p:txBody>
      </p:sp>
      <p:sp>
        <p:nvSpPr>
          <p:cNvPr id="7" name="Slide Number Placeholder 6"/>
          <p:cNvSpPr>
            <a:spLocks noGrp="1"/>
          </p:cNvSpPr>
          <p:nvPr>
            <p:ph type="sldNum" sz="quarter" idx="12"/>
          </p:nvPr>
        </p:nvSpPr>
        <p:spPr>
          <a:xfrm>
            <a:off x="5687568" y="6375679"/>
            <a:ext cx="1234440" cy="345796"/>
          </a:xfrm>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109204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1389379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246297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18B6A7E8-ED71-401C-8CC4-CDAC8818F579}" type="datetimeFigureOut">
              <a:rPr lang="es-AR" smtClean="0"/>
              <a:t>16/11/2022</a:t>
            </a:fld>
            <a:endParaRPr lang="es-AR"/>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s-A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CE801467-575B-4932-B4F0-1BB98429C0A4}" type="slidenum">
              <a:rPr lang="es-AR" smtClean="0"/>
              <a:t>‹Nº›</a:t>
            </a:fld>
            <a:endParaRPr lang="es-AR"/>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6514814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8B6A7E8-ED71-401C-8CC4-CDAC8818F579}" type="datetimeFigureOut">
              <a:rPr lang="es-AR" smtClean="0"/>
              <a:t>16/11/2022</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188836155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8B6A7E8-ED71-401C-8CC4-CDAC8818F579}" type="datetimeFigureOut">
              <a:rPr lang="es-AR" smtClean="0"/>
              <a:t>16/11/2022</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146423027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8B6A7E8-ED71-401C-8CC4-CDAC8818F579}" type="datetimeFigureOut">
              <a:rPr lang="es-AR" smtClean="0"/>
              <a:t>16/11/2022</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30402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B6A7E8-ED71-401C-8CC4-CDAC8818F579}" type="datetimeFigureOut">
              <a:rPr lang="es-AR" smtClean="0"/>
              <a:t>16/11/2022</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319706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051" y="6375679"/>
            <a:ext cx="1233355" cy="348462"/>
          </a:xfrm>
        </p:spPr>
        <p:txBody>
          <a:bodyPr/>
          <a:lstStyle/>
          <a:p>
            <a:fld id="{18B6A7E8-ED71-401C-8CC4-CDAC8818F579}" type="datetimeFigureOut">
              <a:rPr lang="es-AR" smtClean="0"/>
              <a:t>16/11/2022</a:t>
            </a:fld>
            <a:endParaRPr lang="es-AR"/>
          </a:p>
        </p:txBody>
      </p:sp>
      <p:sp>
        <p:nvSpPr>
          <p:cNvPr id="6" name="Footer Placeholder 5"/>
          <p:cNvSpPr>
            <a:spLocks noGrp="1"/>
          </p:cNvSpPr>
          <p:nvPr>
            <p:ph type="ftr" sz="quarter" idx="11"/>
          </p:nvPr>
        </p:nvSpPr>
        <p:spPr>
          <a:xfrm>
            <a:off x="2103620" y="6375679"/>
            <a:ext cx="3482179" cy="345796"/>
          </a:xfrm>
        </p:spPr>
        <p:txBody>
          <a:bodyPr/>
          <a:lstStyle/>
          <a:p>
            <a:endParaRPr lang="es-AR"/>
          </a:p>
        </p:txBody>
      </p:sp>
      <p:sp>
        <p:nvSpPr>
          <p:cNvPr id="7" name="Slide Number Placeholder 6"/>
          <p:cNvSpPr>
            <a:spLocks noGrp="1"/>
          </p:cNvSpPr>
          <p:nvPr>
            <p:ph type="sldNum" sz="quarter" idx="12"/>
          </p:nvPr>
        </p:nvSpPr>
        <p:spPr>
          <a:xfrm>
            <a:off x="5691014" y="6375679"/>
            <a:ext cx="1232456" cy="345796"/>
          </a:xfrm>
        </p:spPr>
        <p:txBody>
          <a:bodyPr/>
          <a:lstStyle/>
          <a:p>
            <a:fld id="{CE801467-575B-4932-B4F0-1BB98429C0A4}" type="slidenum">
              <a:rPr lang="es-AR" smtClean="0"/>
              <a:t>‹Nº›</a:t>
            </a:fld>
            <a:endParaRPr lang="es-AR"/>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79529861"/>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65950" y="6375679"/>
            <a:ext cx="1232456" cy="348462"/>
          </a:xfrm>
        </p:spPr>
        <p:txBody>
          <a:bodyPr/>
          <a:lstStyle/>
          <a:p>
            <a:fld id="{18B6A7E8-ED71-401C-8CC4-CDAC8818F579}" type="datetimeFigureOut">
              <a:rPr lang="es-AR" smtClean="0"/>
              <a:t>16/11/2022</a:t>
            </a:fld>
            <a:endParaRPr lang="es-AR"/>
          </a:p>
        </p:txBody>
      </p:sp>
      <p:sp>
        <p:nvSpPr>
          <p:cNvPr id="6" name="Footer Placeholder 5"/>
          <p:cNvSpPr>
            <a:spLocks noGrp="1"/>
          </p:cNvSpPr>
          <p:nvPr>
            <p:ph type="ftr" sz="quarter" idx="11"/>
          </p:nvPr>
        </p:nvSpPr>
        <p:spPr>
          <a:xfrm>
            <a:off x="2103621" y="6375679"/>
            <a:ext cx="3482178" cy="345796"/>
          </a:xfrm>
        </p:spPr>
        <p:txBody>
          <a:bodyPr/>
          <a:lstStyle/>
          <a:p>
            <a:endParaRPr lang="es-AR"/>
          </a:p>
        </p:txBody>
      </p:sp>
      <p:sp>
        <p:nvSpPr>
          <p:cNvPr id="7" name="Slide Number Placeholder 6"/>
          <p:cNvSpPr>
            <a:spLocks noGrp="1"/>
          </p:cNvSpPr>
          <p:nvPr>
            <p:ph type="sldNum" sz="quarter" idx="12"/>
          </p:nvPr>
        </p:nvSpPr>
        <p:spPr>
          <a:xfrm>
            <a:off x="5687568" y="6375679"/>
            <a:ext cx="1234440" cy="345796"/>
          </a:xfrm>
        </p:spPr>
        <p:txBody>
          <a:bodyPr/>
          <a:lstStyle/>
          <a:p>
            <a:fld id="{CE801467-575B-4932-B4F0-1BB98429C0A4}" type="slidenum">
              <a:rPr lang="es-AR" smtClean="0"/>
              <a:t>‹Nº›</a:t>
            </a:fld>
            <a:endParaRPr lang="es-AR"/>
          </a:p>
        </p:txBody>
      </p:sp>
    </p:spTree>
    <p:extLst>
      <p:ext uri="{BB962C8B-B14F-4D97-AF65-F5344CB8AC3E}">
        <p14:creationId xmlns:p14="http://schemas.microsoft.com/office/powerpoint/2010/main" val="2935058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8B6A7E8-ED71-401C-8CC4-CDAC8818F579}" type="datetimeFigureOut">
              <a:rPr lang="es-AR" smtClean="0"/>
              <a:t>16/11/2022</a:t>
            </a:fld>
            <a:endParaRPr lang="es-AR"/>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A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E801467-575B-4932-B4F0-1BB98429C0A4}" type="slidenum">
              <a:rPr lang="es-AR" smtClean="0"/>
              <a:t>‹Nº›</a:t>
            </a:fld>
            <a:endParaRPr lang="es-AR"/>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21855762"/>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18B6A7E8-ED71-401C-8CC4-CDAC8818F579}" type="datetimeFigureOut">
              <a:rPr lang="es-AR" smtClean="0"/>
              <a:t>16/11/2022</a:t>
            </a:fld>
            <a:endParaRPr lang="es-AR"/>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s-A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CE801467-575B-4932-B4F0-1BB98429C0A4}" type="slidenum">
              <a:rPr lang="es-AR" smtClean="0"/>
              <a:t>‹Nº›</a:t>
            </a:fld>
            <a:endParaRPr lang="es-AR"/>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51320609"/>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13.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72.png"/><Relationship Id="rId2" Type="http://schemas.openxmlformats.org/officeDocument/2006/relationships/diagramData" Target="../diagrams/data17.xml"/><Relationship Id="rId1" Type="http://schemas.openxmlformats.org/officeDocument/2006/relationships/slideLayout" Target="../slideLayouts/slideLayout1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83.png"/><Relationship Id="rId2" Type="http://schemas.openxmlformats.org/officeDocument/2006/relationships/diagramData" Target="../diagrams/data26.xml"/><Relationship Id="rId1" Type="http://schemas.openxmlformats.org/officeDocument/2006/relationships/slideLayout" Target="../slideLayouts/slideLayout1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3.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13.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1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13.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9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1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9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13.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1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9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53B9AA-EA0A-286F-00C0-FB101129709E}"/>
              </a:ext>
            </a:extLst>
          </p:cNvPr>
          <p:cNvSpPr>
            <a:spLocks noGrp="1"/>
          </p:cNvSpPr>
          <p:nvPr>
            <p:ph type="ctrTitle"/>
          </p:nvPr>
        </p:nvSpPr>
        <p:spPr/>
        <p:txBody>
          <a:bodyPr/>
          <a:lstStyle/>
          <a:p>
            <a:r>
              <a:rPr lang="es-MX" dirty="0"/>
              <a:t>SEGUNDO PARCIAL SYO</a:t>
            </a:r>
            <a:endParaRPr lang="es-AR" dirty="0"/>
          </a:p>
        </p:txBody>
      </p:sp>
      <p:sp>
        <p:nvSpPr>
          <p:cNvPr id="3" name="Subtítulo 2">
            <a:extLst>
              <a:ext uri="{FF2B5EF4-FFF2-40B4-BE49-F238E27FC236}">
                <a16:creationId xmlns:a16="http://schemas.microsoft.com/office/drawing/2014/main" id="{086707EC-D52B-0086-2F0D-786BF089BC70}"/>
              </a:ext>
            </a:extLst>
          </p:cNvPr>
          <p:cNvSpPr>
            <a:spLocks noGrp="1"/>
          </p:cNvSpPr>
          <p:nvPr>
            <p:ph type="subTitle" idx="1"/>
          </p:nvPr>
        </p:nvSpPr>
        <p:spPr/>
        <p:txBody>
          <a:bodyPr/>
          <a:lstStyle/>
          <a:p>
            <a:r>
              <a:rPr lang="es-MX" dirty="0"/>
              <a:t>LIBRO NARANJA-LIBRO ROSA- ROBBINS</a:t>
            </a:r>
            <a:endParaRPr lang="es-AR" dirty="0"/>
          </a:p>
        </p:txBody>
      </p:sp>
    </p:spTree>
    <p:extLst>
      <p:ext uri="{BB962C8B-B14F-4D97-AF65-F5344CB8AC3E}">
        <p14:creationId xmlns:p14="http://schemas.microsoft.com/office/powerpoint/2010/main" val="401799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B22BA148-F501-0390-5987-E37163B19E99}"/>
              </a:ext>
            </a:extLst>
          </p:cNvPr>
          <p:cNvSpPr>
            <a:spLocks noGrp="1"/>
          </p:cNvSpPr>
          <p:nvPr>
            <p:ph type="title"/>
          </p:nvPr>
        </p:nvSpPr>
        <p:spPr>
          <a:xfrm>
            <a:off x="1251678" y="382385"/>
            <a:ext cx="10178322" cy="1492132"/>
          </a:xfrm>
        </p:spPr>
        <p:txBody>
          <a:bodyPr anchor="ctr">
            <a:normAutofit fontScale="90000"/>
          </a:bodyPr>
          <a:lstStyle/>
          <a:p>
            <a:r>
              <a:rPr lang="es-MX" dirty="0"/>
              <a:t>ORGANIZACIONES PARTICIPANTES</a:t>
            </a:r>
            <a:br>
              <a:rPr lang="es-MX" dirty="0"/>
            </a:br>
            <a:r>
              <a:rPr lang="es-MX" sz="5400" dirty="0"/>
              <a:t>[EDI]</a:t>
            </a:r>
            <a:endParaRPr lang="es-AR" dirty="0"/>
          </a:p>
        </p:txBody>
      </p:sp>
      <p:sp>
        <p:nvSpPr>
          <p:cNvPr id="17"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3">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Marcador de contenido 2">
            <a:extLst>
              <a:ext uri="{FF2B5EF4-FFF2-40B4-BE49-F238E27FC236}">
                <a16:creationId xmlns:a16="http://schemas.microsoft.com/office/drawing/2014/main" id="{395D94F9-2557-BB35-C5B8-67E83376A32B}"/>
              </a:ext>
            </a:extLst>
          </p:cNvPr>
          <p:cNvGraphicFramePr>
            <a:graphicFrameLocks noGrp="1"/>
          </p:cNvGraphicFramePr>
          <p:nvPr>
            <p:ph idx="1"/>
            <p:extLst>
              <p:ext uri="{D42A27DB-BD31-4B8C-83A1-F6EECF244321}">
                <p14:modId xmlns:p14="http://schemas.microsoft.com/office/powerpoint/2010/main" val="4003452928"/>
              </p:ext>
            </p:extLst>
          </p:nvPr>
        </p:nvGraphicFramePr>
        <p:xfrm>
          <a:off x="1364361" y="2256902"/>
          <a:ext cx="10178322" cy="3673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16706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1438BB7-9095-4A3B-6E9D-F090069781ED}"/>
              </a:ext>
            </a:extLst>
          </p:cNvPr>
          <p:cNvPicPr>
            <a:picLocks noGrp="1" noChangeAspect="1"/>
          </p:cNvPicPr>
          <p:nvPr>
            <p:ph idx="1"/>
          </p:nvPr>
        </p:nvPicPr>
        <p:blipFill>
          <a:blip r:embed="rId2"/>
          <a:stretch>
            <a:fillRect/>
          </a:stretch>
        </p:blipFill>
        <p:spPr>
          <a:xfrm>
            <a:off x="1865813" y="372681"/>
            <a:ext cx="8968441" cy="6112637"/>
          </a:xfrm>
        </p:spPr>
      </p:pic>
    </p:spTree>
    <p:extLst>
      <p:ext uri="{BB962C8B-B14F-4D97-AF65-F5344CB8AC3E}">
        <p14:creationId xmlns:p14="http://schemas.microsoft.com/office/powerpoint/2010/main" val="30806706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59C5DD-1343-4E95-A142-AE3B30D9291A}"/>
              </a:ext>
            </a:extLst>
          </p:cNvPr>
          <p:cNvSpPr>
            <a:spLocks noGrp="1"/>
          </p:cNvSpPr>
          <p:nvPr>
            <p:ph type="title"/>
          </p:nvPr>
        </p:nvSpPr>
        <p:spPr>
          <a:xfrm>
            <a:off x="1251679" y="645107"/>
            <a:ext cx="3384329" cy="5408283"/>
          </a:xfrm>
        </p:spPr>
        <p:txBody>
          <a:bodyPr anchor="ctr">
            <a:normAutofit/>
          </a:bodyPr>
          <a:lstStyle/>
          <a:p>
            <a:pPr algn="ctr"/>
            <a:r>
              <a:rPr lang="es-AR" sz="3100" dirty="0"/>
              <a:t>Gobernabilidad corporativa </a:t>
            </a:r>
          </a:p>
        </p:txBody>
      </p:sp>
      <p:graphicFrame>
        <p:nvGraphicFramePr>
          <p:cNvPr id="5" name="Marcador de contenido 2">
            <a:extLst>
              <a:ext uri="{FF2B5EF4-FFF2-40B4-BE49-F238E27FC236}">
                <a16:creationId xmlns:a16="http://schemas.microsoft.com/office/drawing/2014/main" id="{07B61134-3EE9-8CB2-EAE5-3B787B1FED18}"/>
              </a:ext>
            </a:extLst>
          </p:cNvPr>
          <p:cNvGraphicFramePr>
            <a:graphicFrameLocks noGrp="1"/>
          </p:cNvGraphicFramePr>
          <p:nvPr>
            <p:ph idx="1"/>
            <p:extLst>
              <p:ext uri="{D42A27DB-BD31-4B8C-83A1-F6EECF244321}">
                <p14:modId xmlns:p14="http://schemas.microsoft.com/office/powerpoint/2010/main" val="3156112693"/>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772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B22BA148-F501-0390-5987-E37163B19E99}"/>
              </a:ext>
            </a:extLst>
          </p:cNvPr>
          <p:cNvSpPr>
            <a:spLocks noGrp="1"/>
          </p:cNvSpPr>
          <p:nvPr>
            <p:ph type="title"/>
          </p:nvPr>
        </p:nvSpPr>
        <p:spPr>
          <a:xfrm>
            <a:off x="1251678" y="382385"/>
            <a:ext cx="10178322" cy="1492132"/>
          </a:xfrm>
        </p:spPr>
        <p:txBody>
          <a:bodyPr anchor="ctr">
            <a:normAutofit fontScale="90000"/>
          </a:bodyPr>
          <a:lstStyle/>
          <a:p>
            <a:r>
              <a:rPr lang="es-MX" dirty="0"/>
              <a:t>ORGANIZACIONES PARTICIPANTES</a:t>
            </a:r>
            <a:br>
              <a:rPr lang="es-MX" dirty="0"/>
            </a:br>
            <a:r>
              <a:rPr lang="es-MX" sz="5400" dirty="0"/>
              <a:t>[EDI]</a:t>
            </a:r>
            <a:endParaRPr lang="es-AR" dirty="0"/>
          </a:p>
        </p:txBody>
      </p:sp>
      <p:sp>
        <p:nvSpPr>
          <p:cNvPr id="17"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8" name="Rectangle 13">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Marcador de contenido 2">
            <a:extLst>
              <a:ext uri="{FF2B5EF4-FFF2-40B4-BE49-F238E27FC236}">
                <a16:creationId xmlns:a16="http://schemas.microsoft.com/office/drawing/2014/main" id="{395D94F9-2557-BB35-C5B8-67E83376A32B}"/>
              </a:ext>
            </a:extLst>
          </p:cNvPr>
          <p:cNvGraphicFramePr>
            <a:graphicFrameLocks noGrp="1"/>
          </p:cNvGraphicFramePr>
          <p:nvPr>
            <p:ph idx="1"/>
            <p:extLst>
              <p:ext uri="{D42A27DB-BD31-4B8C-83A1-F6EECF244321}">
                <p14:modId xmlns:p14="http://schemas.microsoft.com/office/powerpoint/2010/main" val="3833206148"/>
              </p:ext>
            </p:extLst>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59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39CC25-C0D9-5EFF-9480-6E83B8B1C7D2}"/>
              </a:ext>
            </a:extLst>
          </p:cNvPr>
          <p:cNvSpPr>
            <a:spLocks noGrp="1"/>
          </p:cNvSpPr>
          <p:nvPr>
            <p:ph type="title"/>
          </p:nvPr>
        </p:nvSpPr>
        <p:spPr/>
        <p:txBody>
          <a:bodyPr/>
          <a:lstStyle/>
          <a:p>
            <a:r>
              <a:rPr lang="es-MX" dirty="0"/>
              <a:t>PALABRAS CLAVE [EDI]</a:t>
            </a:r>
            <a:endParaRPr lang="es-AR" dirty="0"/>
          </a:p>
        </p:txBody>
      </p:sp>
      <p:graphicFrame>
        <p:nvGraphicFramePr>
          <p:cNvPr id="7" name="Marcador de contenido 2">
            <a:extLst>
              <a:ext uri="{FF2B5EF4-FFF2-40B4-BE49-F238E27FC236}">
                <a16:creationId xmlns:a16="http://schemas.microsoft.com/office/drawing/2014/main" id="{AFE8D952-35D0-9DA7-9578-D9CD85CB6A86}"/>
              </a:ext>
            </a:extLst>
          </p:cNvPr>
          <p:cNvGraphicFramePr>
            <a:graphicFrameLocks noGrp="1"/>
          </p:cNvGraphicFramePr>
          <p:nvPr>
            <p:ph idx="1"/>
            <p:extLst>
              <p:ext uri="{D42A27DB-BD31-4B8C-83A1-F6EECF244321}">
                <p14:modId xmlns:p14="http://schemas.microsoft.com/office/powerpoint/2010/main" val="356455026"/>
              </p:ext>
            </p:extLst>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269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D55B55-0CDC-0AAE-F794-E1C9FE7EEEFE}"/>
              </a:ext>
            </a:extLst>
          </p:cNvPr>
          <p:cNvSpPr>
            <a:spLocks noGrp="1"/>
          </p:cNvSpPr>
          <p:nvPr>
            <p:ph type="title"/>
          </p:nvPr>
        </p:nvSpPr>
        <p:spPr>
          <a:xfrm>
            <a:off x="5195727" y="382385"/>
            <a:ext cx="6335338" cy="1492132"/>
          </a:xfrm>
        </p:spPr>
        <p:txBody>
          <a:bodyPr>
            <a:normAutofit/>
          </a:bodyPr>
          <a:lstStyle/>
          <a:p>
            <a:r>
              <a:rPr lang="es-MX"/>
              <a:t>CLOUD COMPUTING</a:t>
            </a:r>
            <a:endParaRPr lang="es-AR" dirty="0"/>
          </a:p>
        </p:txBody>
      </p:sp>
      <p:pic>
        <p:nvPicPr>
          <p:cNvPr id="25" name="Picture 4" descr="Arte tecnológico en 3D">
            <a:extLst>
              <a:ext uri="{FF2B5EF4-FFF2-40B4-BE49-F238E27FC236}">
                <a16:creationId xmlns:a16="http://schemas.microsoft.com/office/drawing/2014/main" id="{949960C3-52B9-2CF3-1524-3DD3B9DDB3D7}"/>
              </a:ext>
            </a:extLst>
          </p:cNvPr>
          <p:cNvPicPr>
            <a:picLocks noChangeAspect="1"/>
          </p:cNvPicPr>
          <p:nvPr/>
        </p:nvPicPr>
        <p:blipFill rotWithShape="1">
          <a:blip r:embed="rId2"/>
          <a:srcRect l="22238" r="37621"/>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AE5D8DB1-336A-F90F-181F-3104E50F02F3}"/>
              </a:ext>
            </a:extLst>
          </p:cNvPr>
          <p:cNvSpPr>
            <a:spLocks noGrp="1"/>
          </p:cNvSpPr>
          <p:nvPr>
            <p:ph idx="1"/>
          </p:nvPr>
        </p:nvSpPr>
        <p:spPr>
          <a:xfrm>
            <a:off x="5195727" y="2286001"/>
            <a:ext cx="6335338" cy="3593591"/>
          </a:xfrm>
        </p:spPr>
        <p:txBody>
          <a:bodyPr>
            <a:normAutofit/>
          </a:bodyPr>
          <a:lstStyle/>
          <a:p>
            <a:pPr>
              <a:lnSpc>
                <a:spcPct val="100000"/>
              </a:lnSpc>
            </a:pPr>
            <a:r>
              <a:rPr lang="es-MX" sz="1700" dirty="0"/>
              <a:t>ES LA FORMA DE ADMINISTRAR EL VOLUMEN, ACCESO Y SEGURIDAD DE LAS ORGANIZACIONES.</a:t>
            </a:r>
          </a:p>
          <a:p>
            <a:pPr>
              <a:lnSpc>
                <a:spcPct val="100000"/>
              </a:lnSpc>
            </a:pPr>
            <a:r>
              <a:rPr lang="es-MX" sz="1700" dirty="0"/>
              <a:t>BASADA EN LA AUTO ESCALABILIDAD.</a:t>
            </a:r>
          </a:p>
          <a:p>
            <a:pPr>
              <a:lnSpc>
                <a:spcPct val="100000"/>
              </a:lnSpc>
            </a:pPr>
            <a:r>
              <a:rPr lang="es-MX" sz="1700" dirty="0"/>
              <a:t>FLEXIBILIDAD DE LOS RECURSOS HARDWARE Y SOFTWARE.</a:t>
            </a:r>
          </a:p>
          <a:p>
            <a:pPr>
              <a:lnSpc>
                <a:spcPct val="100000"/>
              </a:lnSpc>
            </a:pPr>
            <a:r>
              <a:rPr lang="es-MX" sz="1700" dirty="0"/>
              <a:t>METODOLOGIAS QUE PERMITE SU CORRECTA IMPLEMENTACIÓN EN LAS ORGANIZACIONES.</a:t>
            </a:r>
          </a:p>
          <a:p>
            <a:pPr>
              <a:lnSpc>
                <a:spcPct val="100000"/>
              </a:lnSpc>
            </a:pPr>
            <a:r>
              <a:rPr lang="es-MX" sz="1700" dirty="0"/>
              <a:t>OFRECE UNA SERIE DE HERRAMIENTAS PARA ADMINISTRAR RECURSOS EN DISTINTOS NIVELES :  HARDWARE (IaaS), SERVICIOS DE PLATAFORMA DE DESARROLLO(PaaS) Y APLICACIONES PARA USUARIO FINAL (SaaS).</a:t>
            </a:r>
            <a:endParaRPr lang="es-AR" sz="1700" dirty="0"/>
          </a:p>
          <a:p>
            <a:pPr marL="0" indent="0">
              <a:lnSpc>
                <a:spcPct val="100000"/>
              </a:lnSpc>
              <a:buNone/>
            </a:pPr>
            <a:endParaRPr lang="es-MX" sz="1700"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6621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4C4CD-9AD3-8E72-EFE0-B9D32ED27A2A}"/>
              </a:ext>
            </a:extLst>
          </p:cNvPr>
          <p:cNvSpPr>
            <a:spLocks noGrp="1"/>
          </p:cNvSpPr>
          <p:nvPr>
            <p:ph type="title"/>
          </p:nvPr>
        </p:nvSpPr>
        <p:spPr/>
        <p:txBody>
          <a:bodyPr/>
          <a:lstStyle/>
          <a:p>
            <a:r>
              <a:rPr lang="es-MX" dirty="0"/>
              <a:t>Escenarios de </a:t>
            </a:r>
            <a:r>
              <a:rPr lang="es-MX" dirty="0" err="1"/>
              <a:t>implementacios</a:t>
            </a:r>
            <a:r>
              <a:rPr lang="es-MX" dirty="0"/>
              <a:t> [</a:t>
            </a:r>
            <a:r>
              <a:rPr lang="es-MX" dirty="0" err="1"/>
              <a:t>cloud</a:t>
            </a:r>
            <a:r>
              <a:rPr lang="es-MX" dirty="0"/>
              <a:t> </a:t>
            </a:r>
            <a:r>
              <a:rPr lang="es-MX" dirty="0" err="1"/>
              <a:t>computing</a:t>
            </a:r>
            <a:r>
              <a:rPr lang="es-MX" dirty="0"/>
              <a:t>]</a:t>
            </a:r>
            <a:endParaRPr lang="es-AR" dirty="0"/>
          </a:p>
        </p:txBody>
      </p:sp>
      <p:sp>
        <p:nvSpPr>
          <p:cNvPr id="3" name="Marcador de contenido 2">
            <a:extLst>
              <a:ext uri="{FF2B5EF4-FFF2-40B4-BE49-F238E27FC236}">
                <a16:creationId xmlns:a16="http://schemas.microsoft.com/office/drawing/2014/main" id="{FA9FBAD9-0699-E472-696F-B9E5EBCB0A69}"/>
              </a:ext>
            </a:extLst>
          </p:cNvPr>
          <p:cNvSpPr>
            <a:spLocks noGrp="1"/>
          </p:cNvSpPr>
          <p:nvPr>
            <p:ph idx="1"/>
          </p:nvPr>
        </p:nvSpPr>
        <p:spPr/>
        <p:txBody>
          <a:bodyPr/>
          <a:lstStyle/>
          <a:p>
            <a:r>
              <a:rPr lang="es-MX" b="1" u="sng" dirty="0">
                <a:effectLst>
                  <a:outerShdw blurRad="38100" dist="38100" dir="2700000" algn="tl">
                    <a:srgbClr val="000000">
                      <a:alpha val="43137"/>
                    </a:srgbClr>
                  </a:outerShdw>
                </a:effectLst>
              </a:rPr>
              <a:t>PRIVATE CLOUDS</a:t>
            </a:r>
            <a:r>
              <a:rPr lang="es-MX" dirty="0"/>
              <a:t>: ESCENARIOS DONDE LAS COMPAÑÍAS REALIZAN SUS OPERACIONES FUERA DE LÍNEA EJECUTANDO APLICACIONES SEGURAS EN DATACENTERS. </a:t>
            </a:r>
          </a:p>
          <a:p>
            <a:r>
              <a:rPr lang="es-MX" b="1" u="sng" dirty="0">
                <a:effectLst>
                  <a:outerShdw blurRad="38100" dist="38100" dir="2700000" algn="tl">
                    <a:srgbClr val="000000">
                      <a:alpha val="43137"/>
                    </a:srgbClr>
                  </a:outerShdw>
                </a:effectLst>
              </a:rPr>
              <a:t>PUBLIC CLOUDS</a:t>
            </a:r>
            <a:r>
              <a:rPr lang="es-MX" dirty="0"/>
              <a:t>: ESCENARIOS DONDE LAS COMPAÑÍAS MUEVEN DATOS O APLICACIONES DESDE SU INTERIOR AL EXTERIOR. </a:t>
            </a:r>
          </a:p>
          <a:p>
            <a:r>
              <a:rPr lang="es-MX" b="1" u="sng" dirty="0">
                <a:effectLst>
                  <a:outerShdw blurRad="38100" dist="38100" dir="2700000" algn="tl">
                    <a:srgbClr val="000000">
                      <a:alpha val="43137"/>
                    </a:srgbClr>
                  </a:outerShdw>
                </a:effectLst>
              </a:rPr>
              <a:t>HYBRID CLOUDS</a:t>
            </a:r>
            <a:r>
              <a:rPr lang="es-MX" dirty="0"/>
              <a:t>: LA EMPRESA TIENE EL PODER DE HABILITAR CIERTOS NIVELES DE PERMISOS. ELIGE QUE DATOS SE ALOJAN EN UNA ARQUITECTURA COMPARTIDA Y CUALES ESTÁN RESGUARDADOS PARA ACCESO EXCLUSIVO.</a:t>
            </a:r>
          </a:p>
          <a:p>
            <a:endParaRPr lang="es-AR" dirty="0"/>
          </a:p>
        </p:txBody>
      </p:sp>
    </p:spTree>
    <p:extLst>
      <p:ext uri="{BB962C8B-B14F-4D97-AF65-F5344CB8AC3E}">
        <p14:creationId xmlns:p14="http://schemas.microsoft.com/office/powerpoint/2010/main" val="141426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50F825-04B8-643F-2B9F-64C98671069C}"/>
              </a:ext>
            </a:extLst>
          </p:cNvPr>
          <p:cNvSpPr>
            <a:spLocks noGrp="1"/>
          </p:cNvSpPr>
          <p:nvPr>
            <p:ph type="title"/>
          </p:nvPr>
        </p:nvSpPr>
        <p:spPr>
          <a:xfrm>
            <a:off x="1251679" y="644525"/>
            <a:ext cx="3384329" cy="5408866"/>
          </a:xfrm>
        </p:spPr>
        <p:txBody>
          <a:bodyPr anchor="ctr">
            <a:normAutofit/>
          </a:bodyPr>
          <a:lstStyle/>
          <a:p>
            <a:r>
              <a:rPr lang="es-MX" sz="4000" dirty="0"/>
              <a:t>Niveles de servicio </a:t>
            </a:r>
            <a:br>
              <a:rPr lang="es-MX" sz="4000" dirty="0"/>
            </a:br>
            <a:r>
              <a:rPr lang="es-MX" sz="4000" dirty="0"/>
              <a:t>[</a:t>
            </a:r>
            <a:r>
              <a:rPr lang="es-MX" sz="4000" dirty="0" err="1"/>
              <a:t>cloud</a:t>
            </a:r>
            <a:r>
              <a:rPr lang="es-MX" sz="4000" dirty="0"/>
              <a:t> </a:t>
            </a:r>
            <a:r>
              <a:rPr lang="es-MX" sz="4000" dirty="0" err="1"/>
              <a:t>computing</a:t>
            </a:r>
            <a:r>
              <a:rPr lang="es-MX" sz="4000" dirty="0"/>
              <a:t>]</a:t>
            </a:r>
            <a:endParaRPr lang="es-AR" sz="4000" dirty="0"/>
          </a:p>
        </p:txBody>
      </p:sp>
      <p:graphicFrame>
        <p:nvGraphicFramePr>
          <p:cNvPr id="5" name="Marcador de contenido 2">
            <a:extLst>
              <a:ext uri="{FF2B5EF4-FFF2-40B4-BE49-F238E27FC236}">
                <a16:creationId xmlns:a16="http://schemas.microsoft.com/office/drawing/2014/main" id="{7F3F5781-39D3-10F7-E141-9CAFC7EE7714}"/>
              </a:ext>
            </a:extLst>
          </p:cNvPr>
          <p:cNvGraphicFramePr>
            <a:graphicFrameLocks noGrp="1"/>
          </p:cNvGraphicFramePr>
          <p:nvPr>
            <p:ph idx="1"/>
            <p:extLst>
              <p:ext uri="{D42A27DB-BD31-4B8C-83A1-F6EECF244321}">
                <p14:modId xmlns:p14="http://schemas.microsoft.com/office/powerpoint/2010/main" val="3667681146"/>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9359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E60B6-4D16-9F4A-9EE2-3350D3527491}"/>
              </a:ext>
            </a:extLst>
          </p:cNvPr>
          <p:cNvSpPr>
            <a:spLocks noGrp="1"/>
          </p:cNvSpPr>
          <p:nvPr>
            <p:ph type="title"/>
          </p:nvPr>
        </p:nvSpPr>
        <p:spPr>
          <a:xfrm>
            <a:off x="1251679" y="644525"/>
            <a:ext cx="3384329" cy="5408866"/>
          </a:xfrm>
        </p:spPr>
        <p:txBody>
          <a:bodyPr anchor="ctr">
            <a:normAutofit/>
          </a:bodyPr>
          <a:lstStyle/>
          <a:p>
            <a:r>
              <a:rPr lang="es-MX" sz="4000"/>
              <a:t>Ventajas [cloud computing] </a:t>
            </a:r>
            <a:endParaRPr lang="es-AR" sz="4000"/>
          </a:p>
        </p:txBody>
      </p:sp>
      <p:graphicFrame>
        <p:nvGraphicFramePr>
          <p:cNvPr id="5" name="Marcador de contenido 2">
            <a:extLst>
              <a:ext uri="{FF2B5EF4-FFF2-40B4-BE49-F238E27FC236}">
                <a16:creationId xmlns:a16="http://schemas.microsoft.com/office/drawing/2014/main" id="{302C6CC1-BD75-02ED-19C9-51530BC34B90}"/>
              </a:ext>
            </a:extLst>
          </p:cNvPr>
          <p:cNvGraphicFramePr>
            <a:graphicFrameLocks noGrp="1"/>
          </p:cNvGraphicFramePr>
          <p:nvPr>
            <p:ph idx="1"/>
            <p:extLst>
              <p:ext uri="{D42A27DB-BD31-4B8C-83A1-F6EECF244321}">
                <p14:modId xmlns:p14="http://schemas.microsoft.com/office/powerpoint/2010/main" val="23406787"/>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4648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E60B6-4D16-9F4A-9EE2-3350D3527491}"/>
              </a:ext>
            </a:extLst>
          </p:cNvPr>
          <p:cNvSpPr>
            <a:spLocks noGrp="1"/>
          </p:cNvSpPr>
          <p:nvPr>
            <p:ph type="title"/>
          </p:nvPr>
        </p:nvSpPr>
        <p:spPr>
          <a:xfrm>
            <a:off x="1251679" y="644525"/>
            <a:ext cx="3384329" cy="5408866"/>
          </a:xfrm>
        </p:spPr>
        <p:txBody>
          <a:bodyPr anchor="ctr">
            <a:normAutofit/>
          </a:bodyPr>
          <a:lstStyle/>
          <a:p>
            <a:r>
              <a:rPr lang="es-MX" sz="4000" dirty="0" err="1"/>
              <a:t>desVentajas</a:t>
            </a:r>
            <a:r>
              <a:rPr lang="es-MX" sz="4000" dirty="0"/>
              <a:t> [</a:t>
            </a:r>
            <a:r>
              <a:rPr lang="es-MX" sz="4000" dirty="0" err="1"/>
              <a:t>cloud</a:t>
            </a:r>
            <a:r>
              <a:rPr lang="es-MX" sz="4000" dirty="0"/>
              <a:t> </a:t>
            </a:r>
            <a:r>
              <a:rPr lang="es-MX" sz="4000" dirty="0" err="1"/>
              <a:t>computing</a:t>
            </a:r>
            <a:r>
              <a:rPr lang="es-MX" sz="4000" dirty="0"/>
              <a:t>] </a:t>
            </a:r>
            <a:endParaRPr lang="es-AR" sz="4000" dirty="0"/>
          </a:p>
        </p:txBody>
      </p:sp>
      <p:graphicFrame>
        <p:nvGraphicFramePr>
          <p:cNvPr id="5" name="Marcador de contenido 2">
            <a:extLst>
              <a:ext uri="{FF2B5EF4-FFF2-40B4-BE49-F238E27FC236}">
                <a16:creationId xmlns:a16="http://schemas.microsoft.com/office/drawing/2014/main" id="{302C6CC1-BD75-02ED-19C9-51530BC34B90}"/>
              </a:ext>
            </a:extLst>
          </p:cNvPr>
          <p:cNvGraphicFramePr>
            <a:graphicFrameLocks noGrp="1"/>
          </p:cNvGraphicFramePr>
          <p:nvPr>
            <p:ph idx="1"/>
            <p:extLst>
              <p:ext uri="{D42A27DB-BD31-4B8C-83A1-F6EECF244321}">
                <p14:modId xmlns:p14="http://schemas.microsoft.com/office/powerpoint/2010/main" val="447620640"/>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7040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B99903-CEC5-3039-BE9D-F68E0F47C798}"/>
              </a:ext>
            </a:extLst>
          </p:cNvPr>
          <p:cNvSpPr>
            <a:spLocks noGrp="1"/>
          </p:cNvSpPr>
          <p:nvPr>
            <p:ph type="title"/>
          </p:nvPr>
        </p:nvSpPr>
        <p:spPr>
          <a:xfrm>
            <a:off x="5195727" y="382385"/>
            <a:ext cx="6335338" cy="1492132"/>
          </a:xfrm>
        </p:spPr>
        <p:txBody>
          <a:bodyPr>
            <a:normAutofit/>
          </a:bodyPr>
          <a:lstStyle/>
          <a:p>
            <a:r>
              <a:rPr lang="es-MX" dirty="0"/>
              <a:t>CIRCUITOS ADMINISTRATIVOS:</a:t>
            </a:r>
            <a:endParaRPr lang="es-AR" dirty="0"/>
          </a:p>
        </p:txBody>
      </p:sp>
      <p:pic>
        <p:nvPicPr>
          <p:cNvPr id="5" name="Picture 4" descr="Manos ancianas con algunas monedas">
            <a:extLst>
              <a:ext uri="{FF2B5EF4-FFF2-40B4-BE49-F238E27FC236}">
                <a16:creationId xmlns:a16="http://schemas.microsoft.com/office/drawing/2014/main" id="{74552C5F-CF2D-B847-261F-ED095E3F1E4F}"/>
              </a:ext>
            </a:extLst>
          </p:cNvPr>
          <p:cNvPicPr>
            <a:picLocks noChangeAspect="1"/>
          </p:cNvPicPr>
          <p:nvPr/>
        </p:nvPicPr>
        <p:blipFill rotWithShape="1">
          <a:blip r:embed="rId2"/>
          <a:srcRect l="19471" r="40388"/>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C66994C0-47E1-CA46-114C-612B40A70038}"/>
              </a:ext>
            </a:extLst>
          </p:cNvPr>
          <p:cNvSpPr>
            <a:spLocks noGrp="1"/>
          </p:cNvSpPr>
          <p:nvPr>
            <p:ph idx="1"/>
          </p:nvPr>
        </p:nvSpPr>
        <p:spPr>
          <a:xfrm>
            <a:off x="5195727" y="2286001"/>
            <a:ext cx="6335338" cy="3593591"/>
          </a:xfrm>
        </p:spPr>
        <p:txBody>
          <a:bodyPr>
            <a:normAutofit lnSpcReduction="10000"/>
          </a:bodyPr>
          <a:lstStyle/>
          <a:p>
            <a:pPr>
              <a:lnSpc>
                <a:spcPct val="100000"/>
              </a:lnSpc>
            </a:pPr>
            <a:r>
              <a:rPr lang="es-MX" sz="1400" b="1" u="sng" dirty="0">
                <a:effectLst>
                  <a:outerShdw blurRad="38100" dist="38100" dir="2700000" algn="tl">
                    <a:srgbClr val="000000">
                      <a:alpha val="43137"/>
                    </a:srgbClr>
                  </a:outerShdw>
                </a:effectLst>
              </a:rPr>
              <a:t>TODA ORGANIZACIÓN TIENE OPERACIONES BÁSICAS </a:t>
            </a:r>
            <a:r>
              <a:rPr lang="es-MX" sz="1400" dirty="0"/>
              <a:t>:</a:t>
            </a:r>
          </a:p>
          <a:p>
            <a:pPr marL="0" indent="0">
              <a:lnSpc>
                <a:spcPct val="100000"/>
              </a:lnSpc>
              <a:buNone/>
            </a:pPr>
            <a:r>
              <a:rPr lang="es-MX" sz="1400" dirty="0"/>
              <a:t>(PAGAR, VENDER, COMPRAR, COBRAR, PRODUCIR Y LIQUIDAR SUELDOS).</a:t>
            </a:r>
          </a:p>
          <a:p>
            <a:pPr>
              <a:lnSpc>
                <a:spcPct val="100000"/>
              </a:lnSpc>
            </a:pPr>
            <a:r>
              <a:rPr lang="es-MX" sz="1400" dirty="0"/>
              <a:t>ESAS OPERACIONES FORMAN SECTORES QUE TIENEN CIERTAS  NORMAS, MÉTODOS Y PROCESOS.</a:t>
            </a:r>
          </a:p>
          <a:p>
            <a:pPr>
              <a:lnSpc>
                <a:spcPct val="100000"/>
              </a:lnSpc>
            </a:pPr>
            <a:r>
              <a:rPr lang="es-MX" sz="1400" b="1" u="sng" dirty="0">
                <a:effectLst>
                  <a:outerShdw blurRad="38100" dist="38100" dir="2700000" algn="tl">
                    <a:srgbClr val="000000">
                      <a:alpha val="43137"/>
                    </a:srgbClr>
                  </a:outerShdw>
                </a:effectLst>
              </a:rPr>
              <a:t>EL CONTROL INTERNO</a:t>
            </a:r>
            <a:endParaRPr lang="es-MX" sz="1400" dirty="0"/>
          </a:p>
          <a:p>
            <a:pPr marL="457200" indent="-457200">
              <a:lnSpc>
                <a:spcPct val="100000"/>
              </a:lnSpc>
              <a:buFont typeface="+mj-lt"/>
              <a:buAutoNum type="arabicPeriod"/>
            </a:pPr>
            <a:r>
              <a:rPr lang="es-MX" sz="1400" dirty="0"/>
              <a:t>TRATA DE ENCONTRAR SI HAY ALGÚN DESVÍO ENTRE LO ESPERADO Y LO REAL.</a:t>
            </a:r>
          </a:p>
          <a:p>
            <a:pPr marL="457200" indent="-457200">
              <a:lnSpc>
                <a:spcPct val="100000"/>
              </a:lnSpc>
              <a:buFont typeface="+mj-lt"/>
              <a:buAutoNum type="arabicPeriod"/>
            </a:pPr>
            <a:r>
              <a:rPr lang="es-MX" sz="1400" dirty="0"/>
              <a:t>INCLUYE A LAS PERSONAS.</a:t>
            </a:r>
          </a:p>
          <a:p>
            <a:pPr marL="457200" indent="-457200">
              <a:lnSpc>
                <a:spcPct val="100000"/>
              </a:lnSpc>
              <a:buFont typeface="+mj-lt"/>
              <a:buAutoNum type="arabicPeriod"/>
            </a:pPr>
            <a:r>
              <a:rPr lang="es-MX" sz="1400" dirty="0"/>
              <a:t>GARANTIZA UNA SEGUIRIDAD RAZONABLE, PERO NO CERTIFICA QUE UNO ESTE 100% SEGURO QUE NO HAY NINGÚN DESVÍO.</a:t>
            </a:r>
          </a:p>
          <a:p>
            <a:pPr marL="457200" indent="-457200">
              <a:lnSpc>
                <a:spcPct val="100000"/>
              </a:lnSpc>
              <a:buFont typeface="+mj-lt"/>
              <a:buAutoNum type="arabicPeriod"/>
            </a:pPr>
            <a:r>
              <a:rPr lang="es-MX" sz="1400" dirty="0"/>
              <a:t>DEBE FORMAR PARTE DE LOS OBJETIVOS DE LA ORGANIZACIÓN.</a:t>
            </a:r>
          </a:p>
          <a:p>
            <a:pPr marL="457200" indent="-457200">
              <a:lnSpc>
                <a:spcPct val="100000"/>
              </a:lnSpc>
              <a:buFont typeface="+mj-lt"/>
              <a:buAutoNum type="arabicPeriod"/>
            </a:pPr>
            <a:r>
              <a:rPr lang="es-MX" sz="1400" dirty="0"/>
              <a:t>BIEN ENTENDIDA Y DEBE LLEVAR SUS ACTIVIDADES A BUEN FIN.</a:t>
            </a:r>
          </a:p>
          <a:p>
            <a:pPr marL="457200" indent="-457200">
              <a:lnSpc>
                <a:spcPct val="100000"/>
              </a:lnSpc>
              <a:buFont typeface="+mj-lt"/>
              <a:buAutoNum type="arabicPeriod"/>
            </a:pPr>
            <a:r>
              <a:rPr lang="es-MX" sz="1400" dirty="0"/>
              <a:t>DEJA VER PARTE DE UNA EFECTIVIDAD Y EFICINECIA EN OPERACIONES.</a:t>
            </a:r>
          </a:p>
          <a:p>
            <a:pPr marL="0" indent="0">
              <a:lnSpc>
                <a:spcPct val="100000"/>
              </a:lnSpc>
              <a:buNone/>
            </a:pPr>
            <a:endParaRPr lang="es-MX" sz="1400"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0787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44DF17-2D1B-AAD6-6667-624D1B5A7CB2}"/>
              </a:ext>
            </a:extLst>
          </p:cNvPr>
          <p:cNvSpPr>
            <a:spLocks noGrp="1"/>
          </p:cNvSpPr>
          <p:nvPr>
            <p:ph type="title"/>
          </p:nvPr>
        </p:nvSpPr>
        <p:spPr>
          <a:xfrm>
            <a:off x="761996" y="382385"/>
            <a:ext cx="10668004" cy="1113295"/>
          </a:xfrm>
        </p:spPr>
        <p:txBody>
          <a:bodyPr anchor="b">
            <a:normAutofit/>
          </a:bodyPr>
          <a:lstStyle/>
          <a:p>
            <a:pPr algn="ctr"/>
            <a:r>
              <a:rPr lang="es-MX" sz="4700" dirty="0"/>
              <a:t>CIRCUITOS ADMINISTRATIVOS [COMPRA]:</a:t>
            </a:r>
            <a:endParaRPr lang="es-AR" sz="4700" dirty="0"/>
          </a:p>
        </p:txBody>
      </p:sp>
      <p:sp>
        <p:nvSpPr>
          <p:cNvPr id="3" name="Marcador de contenido 2">
            <a:extLst>
              <a:ext uri="{FF2B5EF4-FFF2-40B4-BE49-F238E27FC236}">
                <a16:creationId xmlns:a16="http://schemas.microsoft.com/office/drawing/2014/main" id="{3F0DDC44-B332-6F25-9520-EF3D2DA1B6A0}"/>
              </a:ext>
            </a:extLst>
          </p:cNvPr>
          <p:cNvSpPr>
            <a:spLocks noGrp="1"/>
          </p:cNvSpPr>
          <p:nvPr>
            <p:ph idx="1"/>
          </p:nvPr>
        </p:nvSpPr>
        <p:spPr>
          <a:xfrm>
            <a:off x="761996" y="1785257"/>
            <a:ext cx="10668004" cy="3440539"/>
          </a:xfrm>
        </p:spPr>
        <p:txBody>
          <a:bodyPr>
            <a:normAutofit/>
          </a:bodyPr>
          <a:lstStyle/>
          <a:p>
            <a:endParaRPr lang="es-MX" sz="2400" b="1" u="sng" dirty="0">
              <a:effectLst>
                <a:outerShdw blurRad="38100" dist="38100" dir="2700000" algn="tl">
                  <a:srgbClr val="000000">
                    <a:alpha val="43137"/>
                  </a:srgbClr>
                </a:outerShdw>
              </a:effectLst>
            </a:endParaRPr>
          </a:p>
          <a:p>
            <a:pPr marL="0" indent="0">
              <a:buNone/>
            </a:pPr>
            <a:endParaRPr lang="es-MX" sz="2400" b="1" u="sng" dirty="0">
              <a:effectLst>
                <a:outerShdw blurRad="38100" dist="38100" dir="2700000" algn="tl">
                  <a:srgbClr val="000000">
                    <a:alpha val="43137"/>
                  </a:srgbClr>
                </a:outerShdw>
              </a:effectLst>
            </a:endParaRPr>
          </a:p>
          <a:p>
            <a:r>
              <a:rPr lang="es-MX" sz="2400" b="1" u="sng" dirty="0">
                <a:effectLst>
                  <a:outerShdw blurRad="38100" dist="38100" dir="2700000" algn="tl">
                    <a:srgbClr val="000000">
                      <a:alpha val="43137"/>
                    </a:srgbClr>
                  </a:outerShdw>
                </a:effectLst>
              </a:rPr>
              <a:t>COMPRAR</a:t>
            </a:r>
            <a:r>
              <a:rPr lang="es-MX" sz="2400" dirty="0"/>
              <a:t>: CONJUNTO DE ACTIVIDADES QUE SE GENERAN DESDE EL MOMENTO QUE SE DETECTA LA NECESIDAD DE ADQUIRIR UN BIEN O SERVICIO Y FINALIZA CON LA ADQUISICIÓN DEL MISMO.</a:t>
            </a:r>
          </a:p>
          <a:p>
            <a:endParaRPr lang="es-AR" sz="2400" dirty="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0232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25DE3-76F1-C981-A1CA-BD0CD56396CE}"/>
              </a:ext>
            </a:extLst>
          </p:cNvPr>
          <p:cNvSpPr>
            <a:spLocks noGrp="1"/>
          </p:cNvSpPr>
          <p:nvPr>
            <p:ph type="title"/>
          </p:nvPr>
        </p:nvSpPr>
        <p:spPr>
          <a:xfrm>
            <a:off x="1251679" y="644525"/>
            <a:ext cx="3384329" cy="5408866"/>
          </a:xfrm>
        </p:spPr>
        <p:txBody>
          <a:bodyPr anchor="ctr">
            <a:normAutofit/>
          </a:bodyPr>
          <a:lstStyle/>
          <a:p>
            <a:r>
              <a:rPr lang="es-MX" sz="4000"/>
              <a:t>Pensamiento lineal y sistemico</a:t>
            </a:r>
            <a:endParaRPr lang="es-AR" sz="4000"/>
          </a:p>
        </p:txBody>
      </p:sp>
      <p:graphicFrame>
        <p:nvGraphicFramePr>
          <p:cNvPr id="5" name="Marcador de contenido 2">
            <a:extLst>
              <a:ext uri="{FF2B5EF4-FFF2-40B4-BE49-F238E27FC236}">
                <a16:creationId xmlns:a16="http://schemas.microsoft.com/office/drawing/2014/main" id="{F23C3D7C-1E88-CD2C-1172-EFAC0EE5AF18}"/>
              </a:ext>
            </a:extLst>
          </p:cNvPr>
          <p:cNvGraphicFramePr>
            <a:graphicFrameLocks noGrp="1"/>
          </p:cNvGraphicFramePr>
          <p:nvPr>
            <p:ph idx="1"/>
            <p:extLst>
              <p:ext uri="{D42A27DB-BD31-4B8C-83A1-F6EECF244321}">
                <p14:modId xmlns:p14="http://schemas.microsoft.com/office/powerpoint/2010/main" val="610218028"/>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146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C8261-140F-E4CD-EAF5-CB4F3ECC8416}"/>
              </a:ext>
            </a:extLst>
          </p:cNvPr>
          <p:cNvSpPr>
            <a:spLocks noGrp="1"/>
          </p:cNvSpPr>
          <p:nvPr>
            <p:ph type="title"/>
          </p:nvPr>
        </p:nvSpPr>
        <p:spPr/>
        <p:txBody>
          <a:bodyPr/>
          <a:lstStyle/>
          <a:p>
            <a:r>
              <a:rPr lang="es-MX" dirty="0"/>
              <a:t>SECTORES PARTICIPANTES [COMPRAS]:</a:t>
            </a:r>
            <a:endParaRPr lang="es-AR" dirty="0"/>
          </a:p>
        </p:txBody>
      </p:sp>
      <p:pic>
        <p:nvPicPr>
          <p:cNvPr id="5" name="Marcador de contenido 4">
            <a:extLst>
              <a:ext uri="{FF2B5EF4-FFF2-40B4-BE49-F238E27FC236}">
                <a16:creationId xmlns:a16="http://schemas.microsoft.com/office/drawing/2014/main" id="{BE19E5F8-8E4A-F8F0-DEB2-D2A714B85722}"/>
              </a:ext>
            </a:extLst>
          </p:cNvPr>
          <p:cNvPicPr>
            <a:picLocks noGrp="1" noChangeAspect="1"/>
          </p:cNvPicPr>
          <p:nvPr>
            <p:ph idx="1"/>
          </p:nvPr>
        </p:nvPicPr>
        <p:blipFill>
          <a:blip r:embed="rId2"/>
          <a:stretch>
            <a:fillRect/>
          </a:stretch>
        </p:blipFill>
        <p:spPr>
          <a:xfrm>
            <a:off x="1705198" y="2286000"/>
            <a:ext cx="9270554" cy="3594100"/>
          </a:xfrm>
        </p:spPr>
      </p:pic>
    </p:spTree>
    <p:extLst>
      <p:ext uri="{BB962C8B-B14F-4D97-AF65-F5344CB8AC3E}">
        <p14:creationId xmlns:p14="http://schemas.microsoft.com/office/powerpoint/2010/main" val="3364553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A2884-DF9C-ECBC-A794-6279E6BF558D}"/>
              </a:ext>
            </a:extLst>
          </p:cNvPr>
          <p:cNvSpPr>
            <a:spLocks noGrp="1"/>
          </p:cNvSpPr>
          <p:nvPr>
            <p:ph type="title"/>
          </p:nvPr>
        </p:nvSpPr>
        <p:spPr>
          <a:xfrm>
            <a:off x="5195727" y="382385"/>
            <a:ext cx="6335338" cy="1492132"/>
          </a:xfrm>
        </p:spPr>
        <p:txBody>
          <a:bodyPr>
            <a:normAutofit/>
          </a:bodyPr>
          <a:lstStyle/>
          <a:p>
            <a:r>
              <a:rPr lang="es-MX" dirty="0"/>
              <a:t>FORMAS DE COMPRA:</a:t>
            </a:r>
            <a:endParaRPr lang="es-AR" dirty="0"/>
          </a:p>
        </p:txBody>
      </p:sp>
      <p:pic>
        <p:nvPicPr>
          <p:cNvPr id="13" name="Picture 4" descr="Fondo desenfocado de tienda por departamento">
            <a:extLst>
              <a:ext uri="{FF2B5EF4-FFF2-40B4-BE49-F238E27FC236}">
                <a16:creationId xmlns:a16="http://schemas.microsoft.com/office/drawing/2014/main" id="{BC330E95-185A-0511-0F85-0A1A98BFE689}"/>
              </a:ext>
            </a:extLst>
          </p:cNvPr>
          <p:cNvPicPr>
            <a:picLocks noChangeAspect="1"/>
          </p:cNvPicPr>
          <p:nvPr/>
        </p:nvPicPr>
        <p:blipFill rotWithShape="1">
          <a:blip r:embed="rId2"/>
          <a:srcRect l="23973" r="35886"/>
          <a:stretch/>
        </p:blipFill>
        <p:spPr>
          <a:xfrm>
            <a:off x="688434" y="-9525"/>
            <a:ext cx="4129822" cy="6867525"/>
          </a:xfrm>
          <a:prstGeom prst="rect">
            <a:avLst/>
          </a:prstGeom>
        </p:spPr>
      </p:pic>
      <p:sp>
        <p:nvSpPr>
          <p:cNvPr id="14"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85EF05B6-6015-04A7-7274-49EA484C8A17}"/>
              </a:ext>
            </a:extLst>
          </p:cNvPr>
          <p:cNvSpPr>
            <a:spLocks noGrp="1"/>
          </p:cNvSpPr>
          <p:nvPr>
            <p:ph idx="1"/>
          </p:nvPr>
        </p:nvSpPr>
        <p:spPr>
          <a:xfrm>
            <a:off x="5195727" y="2286001"/>
            <a:ext cx="6335338" cy="3593591"/>
          </a:xfrm>
        </p:spPr>
        <p:txBody>
          <a:bodyPr>
            <a:normAutofit/>
          </a:bodyPr>
          <a:lstStyle/>
          <a:p>
            <a:pPr>
              <a:lnSpc>
                <a:spcPct val="100000"/>
              </a:lnSpc>
            </a:pPr>
            <a:r>
              <a:rPr lang="es-MX" sz="1400" b="1" u="sng" dirty="0">
                <a:effectLst>
                  <a:outerShdw blurRad="38100" dist="38100" dir="2700000" algn="tl">
                    <a:srgbClr val="000000">
                      <a:alpha val="43137"/>
                    </a:srgbClr>
                  </a:outerShdw>
                </a:effectLst>
              </a:rPr>
              <a:t>COMPRAS NORMALES (TÍPICAS)</a:t>
            </a:r>
            <a:r>
              <a:rPr lang="es-MX" sz="1400" dirty="0"/>
              <a:t>:</a:t>
            </a:r>
          </a:p>
          <a:p>
            <a:pPr marL="0" indent="0">
              <a:lnSpc>
                <a:spcPct val="100000"/>
              </a:lnSpc>
              <a:buNone/>
            </a:pPr>
            <a:r>
              <a:rPr lang="es-MX" sz="1400" dirty="0"/>
              <a:t>COMPRAS A LAS QUE LA ORGANIZACIÓN ESTÁ ACOSTUMBRADA Y TIENEN UN PROCEDIMIENTO FORMAL ASOCIADO.</a:t>
            </a:r>
          </a:p>
          <a:p>
            <a:pPr>
              <a:lnSpc>
                <a:spcPct val="100000"/>
              </a:lnSpc>
            </a:pPr>
            <a:r>
              <a:rPr lang="es-MX" sz="1400" b="1" u="sng" dirty="0">
                <a:effectLst>
                  <a:outerShdw blurRad="38100" dist="38100" dir="2700000" algn="tl">
                    <a:srgbClr val="000000">
                      <a:alpha val="43137"/>
                    </a:srgbClr>
                  </a:outerShdw>
                </a:effectLst>
              </a:rPr>
              <a:t>COMPRAS EXTRAORDINARIAS (ATÍPICAS)</a:t>
            </a:r>
            <a:r>
              <a:rPr lang="es-MX" sz="1400" dirty="0"/>
              <a:t>:</a:t>
            </a:r>
          </a:p>
          <a:p>
            <a:pPr marL="0" indent="0">
              <a:lnSpc>
                <a:spcPct val="100000"/>
              </a:lnSpc>
              <a:buNone/>
            </a:pPr>
            <a:r>
              <a:rPr lang="es-MX" sz="1400" dirty="0"/>
              <a:t>COMPRAS QUE NO SE REALIZAN CON FRECUENCIA Y QUE CONLLEVAN UN GASTO MAYOR.</a:t>
            </a:r>
          </a:p>
          <a:p>
            <a:pPr>
              <a:lnSpc>
                <a:spcPct val="100000"/>
              </a:lnSpc>
            </a:pPr>
            <a:r>
              <a:rPr lang="es-MX" sz="1400" b="1" u="sng" dirty="0">
                <a:effectLst>
                  <a:outerShdw blurRad="38100" dist="38100" dir="2700000" algn="tl">
                    <a:srgbClr val="000000">
                      <a:alpha val="43137"/>
                    </a:srgbClr>
                  </a:outerShdw>
                </a:effectLst>
              </a:rPr>
              <a:t>COMPRAS MENORES</a:t>
            </a:r>
            <a:r>
              <a:rPr lang="es-MX" sz="1400" dirty="0"/>
              <a:t>:</a:t>
            </a:r>
          </a:p>
          <a:p>
            <a:pPr marL="0" indent="0">
              <a:lnSpc>
                <a:spcPct val="100000"/>
              </a:lnSpc>
              <a:buNone/>
            </a:pPr>
            <a:r>
              <a:rPr lang="es-MX" sz="1400" dirty="0"/>
              <a:t>COMPRAS COTIDIANAS, QUE SUELEN SER CHICAS Y REALIZADAS POR CUALQUIER EMPLEADO.</a:t>
            </a:r>
          </a:p>
          <a:p>
            <a:pPr>
              <a:lnSpc>
                <a:spcPct val="100000"/>
              </a:lnSpc>
            </a:pPr>
            <a:r>
              <a:rPr lang="es-MX" sz="1400" b="1" u="sng" dirty="0">
                <a:effectLst>
                  <a:outerShdw blurRad="38100" dist="38100" dir="2700000" algn="tl">
                    <a:srgbClr val="000000">
                      <a:alpha val="43137"/>
                    </a:srgbClr>
                  </a:outerShdw>
                </a:effectLst>
              </a:rPr>
              <a:t>IMPORTACIÓN</a:t>
            </a:r>
            <a:r>
              <a:rPr lang="es-MX" sz="1400" dirty="0"/>
              <a:t>:</a:t>
            </a:r>
          </a:p>
          <a:p>
            <a:pPr marL="0" indent="0">
              <a:lnSpc>
                <a:spcPct val="100000"/>
              </a:lnSpc>
              <a:buNone/>
            </a:pPr>
            <a:r>
              <a:rPr lang="es-MX" sz="1400" dirty="0"/>
              <a:t>COMPRAS EN LAS QUE EL PROVEEDOR SE ENCUENTRA EN EL EXTRANJERO; REQUIEREN DE LA AUTORIZACIÓN DE UN RESPONSABLE.</a:t>
            </a:r>
          </a:p>
          <a:p>
            <a:pPr>
              <a:lnSpc>
                <a:spcPct val="100000"/>
              </a:lnSpc>
            </a:pPr>
            <a:endParaRPr lang="es-AR" sz="1400" dirty="0"/>
          </a:p>
        </p:txBody>
      </p:sp>
      <p:sp>
        <p:nvSpPr>
          <p:cNvPr id="15"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7686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728CF9-2C8C-54BA-3D1C-235476B61A81}"/>
              </a:ext>
            </a:extLst>
          </p:cNvPr>
          <p:cNvSpPr>
            <a:spLocks noGrp="1"/>
          </p:cNvSpPr>
          <p:nvPr>
            <p:ph type="title"/>
          </p:nvPr>
        </p:nvSpPr>
        <p:spPr/>
        <p:txBody>
          <a:bodyPr/>
          <a:lstStyle/>
          <a:p>
            <a:r>
              <a:rPr lang="es-MX" dirty="0"/>
              <a:t>CONTROL INTERNO [COMPRAS]:</a:t>
            </a:r>
            <a:endParaRPr lang="es-AR" dirty="0"/>
          </a:p>
        </p:txBody>
      </p:sp>
      <p:pic>
        <p:nvPicPr>
          <p:cNvPr id="13" name="Marcador de contenido 12">
            <a:extLst>
              <a:ext uri="{FF2B5EF4-FFF2-40B4-BE49-F238E27FC236}">
                <a16:creationId xmlns:a16="http://schemas.microsoft.com/office/drawing/2014/main" id="{CB2076D5-4819-8235-779A-8B93C5EB5141}"/>
              </a:ext>
            </a:extLst>
          </p:cNvPr>
          <p:cNvPicPr>
            <a:picLocks noGrp="1" noChangeAspect="1"/>
          </p:cNvPicPr>
          <p:nvPr>
            <p:ph idx="1"/>
          </p:nvPr>
        </p:nvPicPr>
        <p:blipFill>
          <a:blip r:embed="rId2"/>
          <a:stretch>
            <a:fillRect/>
          </a:stretch>
        </p:blipFill>
        <p:spPr>
          <a:xfrm>
            <a:off x="1364383" y="1298268"/>
            <a:ext cx="9687653" cy="2269422"/>
          </a:xfrm>
        </p:spPr>
      </p:pic>
      <p:pic>
        <p:nvPicPr>
          <p:cNvPr id="15" name="Imagen 14">
            <a:extLst>
              <a:ext uri="{FF2B5EF4-FFF2-40B4-BE49-F238E27FC236}">
                <a16:creationId xmlns:a16="http://schemas.microsoft.com/office/drawing/2014/main" id="{3A7BAD35-6724-DE19-1806-1F210F486F45}"/>
              </a:ext>
            </a:extLst>
          </p:cNvPr>
          <p:cNvPicPr>
            <a:picLocks noChangeAspect="1"/>
          </p:cNvPicPr>
          <p:nvPr/>
        </p:nvPicPr>
        <p:blipFill>
          <a:blip r:embed="rId3"/>
          <a:stretch>
            <a:fillRect/>
          </a:stretch>
        </p:blipFill>
        <p:spPr>
          <a:xfrm>
            <a:off x="1364383" y="3567690"/>
            <a:ext cx="8753475" cy="2886075"/>
          </a:xfrm>
          <a:prstGeom prst="rect">
            <a:avLst/>
          </a:prstGeom>
        </p:spPr>
      </p:pic>
    </p:spTree>
    <p:extLst>
      <p:ext uri="{BB962C8B-B14F-4D97-AF65-F5344CB8AC3E}">
        <p14:creationId xmlns:p14="http://schemas.microsoft.com/office/powerpoint/2010/main" val="3896357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44DF17-2D1B-AAD6-6667-624D1B5A7CB2}"/>
              </a:ext>
            </a:extLst>
          </p:cNvPr>
          <p:cNvSpPr>
            <a:spLocks noGrp="1"/>
          </p:cNvSpPr>
          <p:nvPr>
            <p:ph type="title"/>
          </p:nvPr>
        </p:nvSpPr>
        <p:spPr>
          <a:xfrm>
            <a:off x="761996" y="382385"/>
            <a:ext cx="10668004" cy="1113295"/>
          </a:xfrm>
        </p:spPr>
        <p:txBody>
          <a:bodyPr anchor="b">
            <a:normAutofit/>
          </a:bodyPr>
          <a:lstStyle/>
          <a:p>
            <a:pPr algn="ctr"/>
            <a:r>
              <a:rPr lang="es-MX" sz="4700" dirty="0"/>
              <a:t>CIRCUITOS ADMINISTRATIVOS [VENTAS]:</a:t>
            </a:r>
            <a:endParaRPr lang="es-AR" sz="4700" dirty="0"/>
          </a:p>
        </p:txBody>
      </p:sp>
      <p:sp>
        <p:nvSpPr>
          <p:cNvPr id="3" name="Marcador de contenido 2">
            <a:extLst>
              <a:ext uri="{FF2B5EF4-FFF2-40B4-BE49-F238E27FC236}">
                <a16:creationId xmlns:a16="http://schemas.microsoft.com/office/drawing/2014/main" id="{3F0DDC44-B332-6F25-9520-EF3D2DA1B6A0}"/>
              </a:ext>
            </a:extLst>
          </p:cNvPr>
          <p:cNvSpPr>
            <a:spLocks noGrp="1"/>
          </p:cNvSpPr>
          <p:nvPr>
            <p:ph idx="1"/>
          </p:nvPr>
        </p:nvSpPr>
        <p:spPr>
          <a:xfrm>
            <a:off x="761996" y="1785257"/>
            <a:ext cx="10668004" cy="3440539"/>
          </a:xfrm>
        </p:spPr>
        <p:txBody>
          <a:bodyPr>
            <a:normAutofit/>
          </a:bodyPr>
          <a:lstStyle/>
          <a:p>
            <a:endParaRPr lang="es-MX" sz="2400" b="1" u="sng" dirty="0">
              <a:effectLst>
                <a:outerShdw blurRad="38100" dist="38100" dir="2700000" algn="tl">
                  <a:srgbClr val="000000">
                    <a:alpha val="43137"/>
                  </a:srgbClr>
                </a:outerShdw>
              </a:effectLst>
            </a:endParaRPr>
          </a:p>
          <a:p>
            <a:pPr marL="0" indent="0">
              <a:buNone/>
            </a:pPr>
            <a:endParaRPr lang="es-MX" sz="2400" b="1" u="sng" dirty="0">
              <a:effectLst>
                <a:outerShdw blurRad="38100" dist="38100" dir="2700000" algn="tl">
                  <a:srgbClr val="000000">
                    <a:alpha val="43137"/>
                  </a:srgbClr>
                </a:outerShdw>
              </a:effectLst>
            </a:endParaRPr>
          </a:p>
          <a:p>
            <a:r>
              <a:rPr lang="es-MX" sz="2400" b="1" u="sng" dirty="0">
                <a:effectLst>
                  <a:outerShdw blurRad="38100" dist="38100" dir="2700000" algn="tl">
                    <a:srgbClr val="000000">
                      <a:alpha val="43137"/>
                    </a:srgbClr>
                  </a:outerShdw>
                </a:effectLst>
              </a:rPr>
              <a:t>VENDER</a:t>
            </a:r>
            <a:r>
              <a:rPr lang="es-MX" sz="2400" dirty="0"/>
              <a:t>: PROCESO DE TRANSFERENCIA DE LA PROPIEDAD DE UN BIEN A CAMBIO DE OTRO, CON EL ACUERDO DE AMBAS PARTES. EL BIEN POSEE UN PRECIO DE VENTA, QUE ES LA MEDIDA DE CAMBIO CONTRA LA CUAL EL PROPIETARIO REALIZA LA ENTREGA Y EL RECEPTOR ESTA DISPUESTO A PAGAR.</a:t>
            </a:r>
            <a:endParaRPr lang="es-AR" sz="2400" dirty="0"/>
          </a:p>
          <a:p>
            <a:pPr marL="0" indent="0">
              <a:buNone/>
            </a:pPr>
            <a:endParaRPr lang="es-AR" sz="2400" dirty="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61582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C8261-140F-E4CD-EAF5-CB4F3ECC8416}"/>
              </a:ext>
            </a:extLst>
          </p:cNvPr>
          <p:cNvSpPr>
            <a:spLocks noGrp="1"/>
          </p:cNvSpPr>
          <p:nvPr>
            <p:ph type="title"/>
          </p:nvPr>
        </p:nvSpPr>
        <p:spPr/>
        <p:txBody>
          <a:bodyPr/>
          <a:lstStyle/>
          <a:p>
            <a:r>
              <a:rPr lang="es-MX" dirty="0"/>
              <a:t>SECTORES PARTICIPANTES [ventas]:</a:t>
            </a:r>
            <a:endParaRPr lang="es-AR" dirty="0"/>
          </a:p>
        </p:txBody>
      </p:sp>
      <p:pic>
        <p:nvPicPr>
          <p:cNvPr id="9" name="Marcador de contenido 8">
            <a:extLst>
              <a:ext uri="{FF2B5EF4-FFF2-40B4-BE49-F238E27FC236}">
                <a16:creationId xmlns:a16="http://schemas.microsoft.com/office/drawing/2014/main" id="{477D61AE-096E-B132-2C50-4850191624FF}"/>
              </a:ext>
            </a:extLst>
          </p:cNvPr>
          <p:cNvPicPr>
            <a:picLocks noGrp="1" noChangeAspect="1"/>
          </p:cNvPicPr>
          <p:nvPr>
            <p:ph idx="1"/>
          </p:nvPr>
        </p:nvPicPr>
        <p:blipFill>
          <a:blip r:embed="rId2"/>
          <a:stretch>
            <a:fillRect/>
          </a:stretch>
        </p:blipFill>
        <p:spPr>
          <a:xfrm>
            <a:off x="1584508" y="1569717"/>
            <a:ext cx="9512662" cy="4468069"/>
          </a:xfrm>
        </p:spPr>
      </p:pic>
    </p:spTree>
    <p:extLst>
      <p:ext uri="{BB962C8B-B14F-4D97-AF65-F5344CB8AC3E}">
        <p14:creationId xmlns:p14="http://schemas.microsoft.com/office/powerpoint/2010/main" val="1010125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4DF17-2D1B-AAD6-6667-624D1B5A7CB2}"/>
              </a:ext>
            </a:extLst>
          </p:cNvPr>
          <p:cNvSpPr>
            <a:spLocks noGrp="1"/>
          </p:cNvSpPr>
          <p:nvPr>
            <p:ph type="title"/>
          </p:nvPr>
        </p:nvSpPr>
        <p:spPr>
          <a:xfrm>
            <a:off x="5195727" y="382385"/>
            <a:ext cx="6335338" cy="1492132"/>
          </a:xfrm>
        </p:spPr>
        <p:txBody>
          <a:bodyPr>
            <a:normAutofit/>
          </a:bodyPr>
          <a:lstStyle/>
          <a:p>
            <a:br>
              <a:rPr lang="es-MX" sz="3600" dirty="0"/>
            </a:br>
            <a:r>
              <a:rPr lang="es-MX" sz="3600" dirty="0"/>
              <a:t>Formas de venta:</a:t>
            </a:r>
            <a:endParaRPr lang="es-AR" sz="3600" dirty="0"/>
          </a:p>
        </p:txBody>
      </p:sp>
      <p:pic>
        <p:nvPicPr>
          <p:cNvPr id="12" name="Picture 11" descr="Mano sosteniendo llaves">
            <a:extLst>
              <a:ext uri="{FF2B5EF4-FFF2-40B4-BE49-F238E27FC236}">
                <a16:creationId xmlns:a16="http://schemas.microsoft.com/office/drawing/2014/main" id="{8387661D-CD5E-38D9-1B84-E293DC9DE1CA}"/>
              </a:ext>
            </a:extLst>
          </p:cNvPr>
          <p:cNvPicPr>
            <a:picLocks noChangeAspect="1"/>
          </p:cNvPicPr>
          <p:nvPr/>
        </p:nvPicPr>
        <p:blipFill rotWithShape="1">
          <a:blip r:embed="rId2"/>
          <a:srcRect l="38439" r="21420"/>
          <a:stretch/>
        </p:blipFill>
        <p:spPr>
          <a:xfrm>
            <a:off x="688434" y="-9525"/>
            <a:ext cx="4129822" cy="6867525"/>
          </a:xfrm>
          <a:prstGeom prst="rect">
            <a:avLst/>
          </a:prstGeom>
        </p:spPr>
      </p:pic>
      <p:sp>
        <p:nvSpPr>
          <p:cNvPr id="16"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3F0DDC44-B332-6F25-9520-EF3D2DA1B6A0}"/>
              </a:ext>
            </a:extLst>
          </p:cNvPr>
          <p:cNvSpPr>
            <a:spLocks noGrp="1"/>
          </p:cNvSpPr>
          <p:nvPr>
            <p:ph idx="1"/>
          </p:nvPr>
        </p:nvSpPr>
        <p:spPr>
          <a:xfrm>
            <a:off x="5195727" y="1874517"/>
            <a:ext cx="6335338" cy="4601098"/>
          </a:xfrm>
        </p:spPr>
        <p:txBody>
          <a:bodyPr>
            <a:normAutofit fontScale="55000" lnSpcReduction="20000"/>
          </a:bodyPr>
          <a:lstStyle/>
          <a:p>
            <a:pPr marL="0" indent="0">
              <a:buNone/>
            </a:pPr>
            <a:endParaRPr lang="es-MX" b="1" u="sng" dirty="0">
              <a:effectLst>
                <a:outerShdw blurRad="38100" dist="38100" dir="2700000" algn="tl">
                  <a:srgbClr val="000000">
                    <a:alpha val="43137"/>
                  </a:srgbClr>
                </a:outerShdw>
              </a:effectLst>
            </a:endParaRPr>
          </a:p>
          <a:p>
            <a:r>
              <a:rPr lang="es-MX" sz="2500" b="1" u="sng" dirty="0">
                <a:effectLst>
                  <a:outerShdw blurRad="38100" dist="38100" dir="2700000" algn="tl">
                    <a:srgbClr val="000000">
                      <a:alpha val="43137"/>
                    </a:srgbClr>
                  </a:outerShdw>
                </a:effectLst>
              </a:rPr>
              <a:t>VENTAS NORMALES</a:t>
            </a:r>
            <a:r>
              <a:rPr lang="es-MX" sz="2500" dirty="0"/>
              <a:t>:</a:t>
            </a:r>
          </a:p>
          <a:p>
            <a:pPr marL="0" indent="0">
              <a:buNone/>
            </a:pPr>
            <a:r>
              <a:rPr lang="es-MX" sz="2500" dirty="0"/>
              <a:t>VENTAS TRADICIONALES, PUEDEN SER MINORISTAS O MAYORISTAS, DE ACUERDO A SU VOLUMEN O INTERMEDIACION POSTERIOR.</a:t>
            </a:r>
          </a:p>
          <a:p>
            <a:pPr marL="457200" indent="-457200">
              <a:buFont typeface="+mj-lt"/>
              <a:buAutoNum type="arabicPeriod"/>
            </a:pPr>
            <a:r>
              <a:rPr lang="es-MX" sz="2500" b="1" u="sng" dirty="0">
                <a:effectLst>
                  <a:outerShdw blurRad="38100" dist="38100" dir="2700000" algn="tl">
                    <a:srgbClr val="000000">
                      <a:alpha val="43137"/>
                    </a:srgbClr>
                  </a:outerShdw>
                </a:effectLst>
              </a:rPr>
              <a:t>A TRAVÉS DE CORREDORES</a:t>
            </a:r>
            <a:r>
              <a:rPr lang="es-MX" sz="2500" dirty="0"/>
              <a:t>: UN REPRESENTANTE DE LA EMPRESA PROMOCIONA EL PRODUCTO Y PROCURA LA VENTA VISITANDO CLIENTES.</a:t>
            </a:r>
          </a:p>
          <a:p>
            <a:pPr marL="457200" indent="-457200">
              <a:buFont typeface="+mj-lt"/>
              <a:buAutoNum type="arabicPeriod"/>
            </a:pPr>
            <a:r>
              <a:rPr lang="es-MX" sz="2500" b="1" u="sng" dirty="0">
                <a:effectLst>
                  <a:outerShdw blurRad="38100" dist="38100" dir="2700000" algn="tl">
                    <a:srgbClr val="000000">
                      <a:alpha val="43137"/>
                    </a:srgbClr>
                  </a:outerShdw>
                </a:effectLst>
              </a:rPr>
              <a:t>POR CORRESPONDENCIA O TELÉFONO</a:t>
            </a:r>
            <a:r>
              <a:rPr lang="es-MX" sz="2500" dirty="0"/>
              <a:t>: LOS COMPRADORES FORMULAN SOLICITUDES POR ESTOS MEDIOS A LA EMPRESA.</a:t>
            </a:r>
          </a:p>
          <a:p>
            <a:pPr marL="457200" indent="-457200">
              <a:buFont typeface="+mj-lt"/>
              <a:buAutoNum type="arabicPeriod"/>
            </a:pPr>
            <a:r>
              <a:rPr lang="es-MX" sz="2500" b="1" u="sng" dirty="0">
                <a:effectLst>
                  <a:outerShdw blurRad="38100" dist="38100" dir="2700000" algn="tl">
                    <a:srgbClr val="000000">
                      <a:alpha val="43137"/>
                    </a:srgbClr>
                  </a:outerShdw>
                </a:effectLst>
              </a:rPr>
              <a:t>EN EL SALÓN DE EXPOSICIÓN</a:t>
            </a:r>
            <a:r>
              <a:rPr lang="es-MX" sz="2500" dirty="0"/>
              <a:t>: LOS VENDEDORES SE ENCUENTRAN EN EL SALÓN Y LOS PRODUCTOS SON EXHIBIDOS.</a:t>
            </a:r>
          </a:p>
          <a:p>
            <a:pPr marL="457200" indent="-457200">
              <a:buFont typeface="+mj-lt"/>
              <a:buAutoNum type="arabicPeriod"/>
            </a:pPr>
            <a:r>
              <a:rPr lang="es-MX" sz="2500" b="1" u="sng" dirty="0">
                <a:effectLst>
                  <a:outerShdw blurRad="38100" dist="38100" dir="2700000" algn="tl">
                    <a:srgbClr val="000000">
                      <a:alpha val="43137"/>
                    </a:srgbClr>
                  </a:outerShdw>
                </a:effectLst>
              </a:rPr>
              <a:t>POR EXPORTACIÓN</a:t>
            </a:r>
            <a:r>
              <a:rPr lang="es-MX" sz="2500" dirty="0"/>
              <a:t>: LAS MERCADERIAS SON VENDIDAS A COMPRADORES DE OTROS PAISES; SE REALIZAN A TRAVÉS DE INSTITUCIONES BANCARIAS.</a:t>
            </a:r>
          </a:p>
          <a:p>
            <a:r>
              <a:rPr lang="es-MX" sz="2500" b="1" u="sng" dirty="0">
                <a:effectLst>
                  <a:outerShdw blurRad="38100" dist="38100" dir="2700000" algn="tl">
                    <a:srgbClr val="000000">
                      <a:alpha val="43137"/>
                    </a:srgbClr>
                  </a:outerShdw>
                </a:effectLst>
              </a:rPr>
              <a:t>VENTAS EXTRAORDINARIAS</a:t>
            </a:r>
            <a:r>
              <a:rPr lang="es-MX" sz="2500" dirty="0"/>
              <a:t>:</a:t>
            </a:r>
          </a:p>
          <a:p>
            <a:pPr marL="0" indent="0">
              <a:buNone/>
            </a:pPr>
            <a:r>
              <a:rPr lang="es-MX" sz="2500" dirty="0"/>
              <a:t>VENTAS QUE CORRESPONDEN GENERALMENTE A BIENES PROPIOS DE LA EMPRESA VENDEDORA.</a:t>
            </a:r>
          </a:p>
        </p:txBody>
      </p:sp>
      <p:sp>
        <p:nvSpPr>
          <p:cNvPr id="18" name="Rectangle 17">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971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1096B-BF45-856D-5280-F1D13C05E1DD}"/>
              </a:ext>
            </a:extLst>
          </p:cNvPr>
          <p:cNvSpPr>
            <a:spLocks noGrp="1"/>
          </p:cNvSpPr>
          <p:nvPr>
            <p:ph type="title"/>
          </p:nvPr>
        </p:nvSpPr>
        <p:spPr/>
        <p:txBody>
          <a:bodyPr/>
          <a:lstStyle/>
          <a:p>
            <a:r>
              <a:rPr lang="es-MX" dirty="0"/>
              <a:t>CONTROL INTERNO [VENTAS]:</a:t>
            </a:r>
            <a:endParaRPr lang="es-AR" dirty="0"/>
          </a:p>
        </p:txBody>
      </p:sp>
      <p:pic>
        <p:nvPicPr>
          <p:cNvPr id="5" name="Marcador de contenido 4">
            <a:extLst>
              <a:ext uri="{FF2B5EF4-FFF2-40B4-BE49-F238E27FC236}">
                <a16:creationId xmlns:a16="http://schemas.microsoft.com/office/drawing/2014/main" id="{5A8BB7DE-CFAF-7F92-7971-E3A7263592EC}"/>
              </a:ext>
            </a:extLst>
          </p:cNvPr>
          <p:cNvPicPr>
            <a:picLocks noGrp="1" noChangeAspect="1"/>
          </p:cNvPicPr>
          <p:nvPr>
            <p:ph idx="1"/>
          </p:nvPr>
        </p:nvPicPr>
        <p:blipFill>
          <a:blip r:embed="rId2"/>
          <a:stretch>
            <a:fillRect/>
          </a:stretch>
        </p:blipFill>
        <p:spPr>
          <a:xfrm>
            <a:off x="1251678" y="1592584"/>
            <a:ext cx="10339959" cy="4409208"/>
          </a:xfrm>
        </p:spPr>
      </p:pic>
    </p:spTree>
    <p:extLst>
      <p:ext uri="{BB962C8B-B14F-4D97-AF65-F5344CB8AC3E}">
        <p14:creationId xmlns:p14="http://schemas.microsoft.com/office/powerpoint/2010/main" val="2112916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44DF17-2D1B-AAD6-6667-624D1B5A7CB2}"/>
              </a:ext>
            </a:extLst>
          </p:cNvPr>
          <p:cNvSpPr>
            <a:spLocks noGrp="1"/>
          </p:cNvSpPr>
          <p:nvPr>
            <p:ph type="title"/>
          </p:nvPr>
        </p:nvSpPr>
        <p:spPr>
          <a:xfrm>
            <a:off x="761996" y="382385"/>
            <a:ext cx="10668004" cy="1113295"/>
          </a:xfrm>
        </p:spPr>
        <p:txBody>
          <a:bodyPr anchor="b">
            <a:normAutofit/>
          </a:bodyPr>
          <a:lstStyle/>
          <a:p>
            <a:pPr algn="ctr"/>
            <a:r>
              <a:rPr lang="es-MX" sz="4700" dirty="0"/>
              <a:t>CIRCUITOS ADMINISTRATIVOS [PAGOS]:</a:t>
            </a:r>
            <a:endParaRPr lang="es-AR" sz="4700" dirty="0"/>
          </a:p>
        </p:txBody>
      </p:sp>
      <p:sp>
        <p:nvSpPr>
          <p:cNvPr id="3" name="Marcador de contenido 2">
            <a:extLst>
              <a:ext uri="{FF2B5EF4-FFF2-40B4-BE49-F238E27FC236}">
                <a16:creationId xmlns:a16="http://schemas.microsoft.com/office/drawing/2014/main" id="{3F0DDC44-B332-6F25-9520-EF3D2DA1B6A0}"/>
              </a:ext>
            </a:extLst>
          </p:cNvPr>
          <p:cNvSpPr>
            <a:spLocks noGrp="1"/>
          </p:cNvSpPr>
          <p:nvPr>
            <p:ph idx="1"/>
          </p:nvPr>
        </p:nvSpPr>
        <p:spPr>
          <a:xfrm>
            <a:off x="761996" y="1785257"/>
            <a:ext cx="10668004" cy="3440539"/>
          </a:xfrm>
        </p:spPr>
        <p:txBody>
          <a:bodyPr>
            <a:normAutofit/>
          </a:bodyPr>
          <a:lstStyle/>
          <a:p>
            <a:pPr marL="0" indent="0">
              <a:buNone/>
            </a:pPr>
            <a:endParaRPr lang="es-MX" sz="2400" b="1" u="sng" dirty="0">
              <a:effectLst>
                <a:outerShdw blurRad="38100" dist="38100" dir="2700000" algn="tl">
                  <a:srgbClr val="000000">
                    <a:alpha val="43137"/>
                  </a:srgbClr>
                </a:outerShdw>
              </a:effectLst>
            </a:endParaRPr>
          </a:p>
          <a:p>
            <a:r>
              <a:rPr lang="es-MX" sz="2400" b="1" u="sng" dirty="0">
                <a:effectLst>
                  <a:outerShdw blurRad="38100" dist="38100" dir="2700000" algn="tl">
                    <a:srgbClr val="000000">
                      <a:alpha val="43137"/>
                    </a:srgbClr>
                  </a:outerShdw>
                </a:effectLst>
              </a:rPr>
              <a:t>PAGAR</a:t>
            </a:r>
            <a:r>
              <a:rPr lang="es-MX" sz="2400" dirty="0"/>
              <a:t>: OPERACIÓN POR LA CUAL SE OTORGA EN FORMA DEFINITIVA LA PROPIEDAD DE UN BIEN COMPRADO. ESTE TRASPASO SE REALIZA EN FUNCIÓN AL VALOR DEL BIEN, INCORPORADO EN ALGÚN MEDIO DE CAMBIO. EL PROCESO SE VERÁ CONSUMADO EN LA FACTURA O DOCUMENTO AFÍN. </a:t>
            </a:r>
            <a:r>
              <a:rPr lang="es-MX" sz="2400" b="1" dirty="0"/>
              <a:t>EL PAGO ES LA CULMINACIÓN DE LA COMPRA</a:t>
            </a:r>
            <a:r>
              <a:rPr lang="es-MX" sz="2400" dirty="0"/>
              <a:t>.</a:t>
            </a:r>
            <a:endParaRPr lang="es-AR" sz="2400" dirty="0"/>
          </a:p>
          <a:p>
            <a:pPr marL="0" indent="0">
              <a:buNone/>
            </a:pPr>
            <a:endParaRPr lang="es-AR" sz="2400" dirty="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790344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C8261-140F-E4CD-EAF5-CB4F3ECC8416}"/>
              </a:ext>
            </a:extLst>
          </p:cNvPr>
          <p:cNvSpPr>
            <a:spLocks noGrp="1"/>
          </p:cNvSpPr>
          <p:nvPr>
            <p:ph type="title"/>
          </p:nvPr>
        </p:nvSpPr>
        <p:spPr/>
        <p:txBody>
          <a:bodyPr/>
          <a:lstStyle/>
          <a:p>
            <a:r>
              <a:rPr lang="es-MX" dirty="0"/>
              <a:t>SECTORES PARTICIPANTES [PAGOS]:</a:t>
            </a:r>
            <a:endParaRPr lang="es-AR" dirty="0"/>
          </a:p>
        </p:txBody>
      </p:sp>
      <p:pic>
        <p:nvPicPr>
          <p:cNvPr id="6" name="Marcador de contenido 5">
            <a:extLst>
              <a:ext uri="{FF2B5EF4-FFF2-40B4-BE49-F238E27FC236}">
                <a16:creationId xmlns:a16="http://schemas.microsoft.com/office/drawing/2014/main" id="{21178E10-86FB-80CB-E44B-75FBDE330998}"/>
              </a:ext>
            </a:extLst>
          </p:cNvPr>
          <p:cNvPicPr>
            <a:picLocks noGrp="1" noChangeAspect="1"/>
          </p:cNvPicPr>
          <p:nvPr>
            <p:ph idx="1"/>
          </p:nvPr>
        </p:nvPicPr>
        <p:blipFill>
          <a:blip r:embed="rId2"/>
          <a:stretch>
            <a:fillRect/>
          </a:stretch>
        </p:blipFill>
        <p:spPr>
          <a:xfrm>
            <a:off x="1873074" y="1631950"/>
            <a:ext cx="8935529" cy="3594100"/>
          </a:xfrm>
        </p:spPr>
      </p:pic>
    </p:spTree>
    <p:extLst>
      <p:ext uri="{BB962C8B-B14F-4D97-AF65-F5344CB8AC3E}">
        <p14:creationId xmlns:p14="http://schemas.microsoft.com/office/powerpoint/2010/main" val="2703763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251DC-1CF4-2D52-B328-39BCAC90E547}"/>
              </a:ext>
            </a:extLst>
          </p:cNvPr>
          <p:cNvSpPr>
            <a:spLocks noGrp="1"/>
          </p:cNvSpPr>
          <p:nvPr>
            <p:ph type="title"/>
          </p:nvPr>
        </p:nvSpPr>
        <p:spPr>
          <a:xfrm>
            <a:off x="5195727" y="382385"/>
            <a:ext cx="6335338" cy="1492132"/>
          </a:xfrm>
        </p:spPr>
        <p:txBody>
          <a:bodyPr>
            <a:normAutofit/>
          </a:bodyPr>
          <a:lstStyle/>
          <a:p>
            <a:r>
              <a:rPr lang="es-MX" dirty="0"/>
              <a:t>FORMA DE PAGO:</a:t>
            </a:r>
            <a:endParaRPr lang="es-AR" dirty="0"/>
          </a:p>
        </p:txBody>
      </p:sp>
      <p:pic>
        <p:nvPicPr>
          <p:cNvPr id="5" name="Picture 4" descr="Bolígrafo situado en la parte superior de una línea de firma">
            <a:extLst>
              <a:ext uri="{FF2B5EF4-FFF2-40B4-BE49-F238E27FC236}">
                <a16:creationId xmlns:a16="http://schemas.microsoft.com/office/drawing/2014/main" id="{767CB281-2A35-F08D-0776-89C30F833FB0}"/>
              </a:ext>
            </a:extLst>
          </p:cNvPr>
          <p:cNvPicPr>
            <a:picLocks noChangeAspect="1"/>
          </p:cNvPicPr>
          <p:nvPr/>
        </p:nvPicPr>
        <p:blipFill rotWithShape="1">
          <a:blip r:embed="rId2"/>
          <a:srcRect l="54876" r="4983"/>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81F70F10-CF64-9BE8-3B14-14C647F5DCD2}"/>
              </a:ext>
            </a:extLst>
          </p:cNvPr>
          <p:cNvSpPr>
            <a:spLocks noGrp="1"/>
          </p:cNvSpPr>
          <p:nvPr>
            <p:ph idx="1"/>
          </p:nvPr>
        </p:nvSpPr>
        <p:spPr>
          <a:xfrm>
            <a:off x="5195727" y="1333144"/>
            <a:ext cx="6335338" cy="5289847"/>
          </a:xfrm>
        </p:spPr>
        <p:txBody>
          <a:bodyPr>
            <a:normAutofit fontScale="70000" lnSpcReduction="20000"/>
          </a:bodyPr>
          <a:lstStyle/>
          <a:p>
            <a:r>
              <a:rPr lang="es-MX" b="1" u="sng" dirty="0">
                <a:effectLst>
                  <a:outerShdw blurRad="38100" dist="38100" dir="2700000" algn="tl">
                    <a:srgbClr val="000000">
                      <a:alpha val="43137"/>
                    </a:srgbClr>
                  </a:outerShdw>
                </a:effectLst>
              </a:rPr>
              <a:t>PAGO POR CORRESPONDENCIA</a:t>
            </a:r>
            <a:r>
              <a:rPr lang="es-MX" dirty="0"/>
              <a:t>: EL PAGO AL PROVEEDOR SE REALIZA AL ENVIAR UN CHEQUE POR CORREO. LA CONSTANCIA DE CANCELACIÓN DE DEUDA SE OBTIENE CUANDO SE RECIBE EL RECIBO.</a:t>
            </a:r>
          </a:p>
          <a:p>
            <a:r>
              <a:rPr lang="es-MX" b="1" u="sng" dirty="0">
                <a:effectLst>
                  <a:outerShdw blurRad="38100" dist="38100" dir="2700000" algn="tl">
                    <a:srgbClr val="000000">
                      <a:alpha val="43137"/>
                    </a:srgbClr>
                  </a:outerShdw>
                </a:effectLst>
              </a:rPr>
              <a:t>PAGO A COBRADORES DEL PROVEEDOR</a:t>
            </a:r>
            <a:r>
              <a:rPr lang="es-MX" dirty="0"/>
              <a:t>: EL CHEQUE ESTA EN LA EMPRESA A LA ESPERA DEL COBRADOR DEL PROVEEDOR. EL RECIBO SE ENTREGA CONTRA PRESENTACIÓN DEL CHEQUE.</a:t>
            </a:r>
          </a:p>
          <a:p>
            <a:r>
              <a:rPr lang="es-MX" b="1" u="sng" dirty="0">
                <a:effectLst>
                  <a:outerShdw blurRad="38100" dist="38100" dir="2700000" algn="tl">
                    <a:srgbClr val="000000">
                      <a:alpha val="43137"/>
                    </a:srgbClr>
                  </a:outerShdw>
                </a:effectLst>
              </a:rPr>
              <a:t>PAGO EN LA OFICINA DEL PROVEEDOR</a:t>
            </a:r>
            <a:r>
              <a:rPr lang="es-MX" dirty="0"/>
              <a:t>: EL CHEQUE ES ENVIADO A LA OFICINA DEL PROVEEDOR POR UN REPRESENTANTE. EL RECIBO SE OBTIENE CONTRA LA ENTREGA DE LOS VALORES.</a:t>
            </a:r>
          </a:p>
          <a:p>
            <a:r>
              <a:rPr lang="es-MX" b="1" u="sng" dirty="0">
                <a:effectLst>
                  <a:outerShdw blurRad="38100" dist="38100" dir="2700000" algn="tl">
                    <a:srgbClr val="000000">
                      <a:alpha val="43137"/>
                    </a:srgbClr>
                  </a:outerShdw>
                </a:effectLst>
              </a:rPr>
              <a:t>PAGO EN BANCOS</a:t>
            </a:r>
            <a:r>
              <a:rPr lang="es-MX" dirty="0"/>
              <a:t>: EL BANCO ACREDITA LOS IMPORTES DEL ACREEDOR. LA OPERACIÓN SE REALIZA EN LA INSTITUCION BANCARIA CORRESPONDIENTE.</a:t>
            </a:r>
          </a:p>
          <a:p>
            <a:r>
              <a:rPr lang="es-MX" b="1" u="sng" dirty="0">
                <a:effectLst>
                  <a:outerShdw blurRad="38100" dist="38100" dir="2700000" algn="tl">
                    <a:srgbClr val="000000">
                      <a:alpha val="43137"/>
                    </a:srgbClr>
                  </a:outerShdw>
                </a:effectLst>
              </a:rPr>
              <a:t>PAGO POR MEDIO DE BANCOS</a:t>
            </a:r>
            <a:r>
              <a:rPr lang="es-MX" dirty="0"/>
              <a:t>: EL DEUDOR SE ENCARGA DE PAGARLE AL BANCO. ES EL ACREEDOR QUIEN SOLICITA COBRAR VIA LA INSTITUCIÓN BANCARIA.</a:t>
            </a:r>
          </a:p>
          <a:p>
            <a:r>
              <a:rPr lang="es-MX" b="1" u="sng" dirty="0">
                <a:effectLst>
                  <a:outerShdw blurRad="38100" dist="38100" dir="2700000" algn="tl">
                    <a:srgbClr val="000000">
                      <a:alpha val="43137"/>
                    </a:srgbClr>
                  </a:outerShdw>
                </a:effectLst>
              </a:rPr>
              <a:t>PAGO EFECTIVO DE GASTOS MENORES</a:t>
            </a:r>
            <a:r>
              <a:rPr lang="es-MX" dirty="0"/>
              <a:t>: SE DESCUENTAN CONTRA PRESENTACIÓN DE COMPROBANTES Y SE APLICAN A UN FONDO FIJO 0 CAIA CHICA.</a:t>
            </a:r>
          </a:p>
          <a:p>
            <a:r>
              <a:rPr lang="es-MX" b="1" u="sng" dirty="0">
                <a:effectLst>
                  <a:outerShdw blurRad="38100" dist="38100" dir="2700000" algn="tl">
                    <a:srgbClr val="000000">
                      <a:alpha val="43137"/>
                    </a:srgbClr>
                  </a:outerShdw>
                </a:effectLst>
              </a:rPr>
              <a:t>PAGO DE SUELDOS Y JORNALES: </a:t>
            </a:r>
            <a:r>
              <a:rPr lang="es-MX" dirty="0"/>
              <a:t>SE REQUIEREN CIBTRIKES Y PROCEDIMIENTOS ESPECÍFICOS. SE CONSIDERA UN CIRCUITO EN SI MISMO.</a:t>
            </a:r>
            <a:endParaRPr lang="es-AR"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433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2264E8-6C92-A4B0-20BC-66072129A5D7}"/>
              </a:ext>
            </a:extLst>
          </p:cNvPr>
          <p:cNvSpPr>
            <a:spLocks noGrp="1"/>
          </p:cNvSpPr>
          <p:nvPr>
            <p:ph type="title"/>
          </p:nvPr>
        </p:nvSpPr>
        <p:spPr/>
        <p:txBody>
          <a:bodyPr/>
          <a:lstStyle/>
          <a:p>
            <a:r>
              <a:rPr lang="es-MX" dirty="0"/>
              <a:t>PENSAMIENTO LINEAL</a:t>
            </a:r>
            <a:endParaRPr lang="es-AR" dirty="0"/>
          </a:p>
        </p:txBody>
      </p:sp>
      <p:sp>
        <p:nvSpPr>
          <p:cNvPr id="3" name="Marcador de contenido 2">
            <a:extLst>
              <a:ext uri="{FF2B5EF4-FFF2-40B4-BE49-F238E27FC236}">
                <a16:creationId xmlns:a16="http://schemas.microsoft.com/office/drawing/2014/main" id="{436DACFD-6794-B3DA-D0F6-856354C2AFA9}"/>
              </a:ext>
            </a:extLst>
          </p:cNvPr>
          <p:cNvSpPr>
            <a:spLocks noGrp="1"/>
          </p:cNvSpPr>
          <p:nvPr>
            <p:ph idx="1"/>
          </p:nvPr>
        </p:nvSpPr>
        <p:spPr/>
        <p:txBody>
          <a:bodyPr/>
          <a:lstStyle/>
          <a:p>
            <a:r>
              <a:rPr lang="es-MX" b="1" u="sng" dirty="0">
                <a:effectLst>
                  <a:outerShdw blurRad="38100" dist="38100" dir="2700000" algn="tl">
                    <a:srgbClr val="000000">
                      <a:alpha val="43137"/>
                    </a:srgbClr>
                  </a:outerShdw>
                </a:effectLst>
              </a:rPr>
              <a:t>PASOS</a:t>
            </a:r>
            <a:r>
              <a:rPr lang="es-MX" dirty="0">
                <a:effectLst>
                  <a:outerShdw blurRad="38100" dist="38100" dir="2700000" algn="tl">
                    <a:srgbClr val="000000">
                      <a:alpha val="43137"/>
                    </a:srgbClr>
                  </a:outerShdw>
                </a:effectLst>
              </a:rPr>
              <a:t>:</a:t>
            </a:r>
          </a:p>
          <a:p>
            <a:pPr marL="457200" indent="-457200">
              <a:buFont typeface="+mj-lt"/>
              <a:buAutoNum type="arabicPeriod"/>
            </a:pPr>
            <a:r>
              <a:rPr lang="es-MX" dirty="0"/>
              <a:t>DEFINIR EL PROBLEMA.</a:t>
            </a:r>
          </a:p>
          <a:p>
            <a:pPr marL="457200" indent="-457200">
              <a:buFont typeface="+mj-lt"/>
              <a:buAutoNum type="arabicPeriod"/>
            </a:pPr>
            <a:r>
              <a:rPr lang="es-MX" dirty="0"/>
              <a:t>BUSCAR CAUSAS.</a:t>
            </a:r>
          </a:p>
          <a:p>
            <a:pPr marL="457200" indent="-457200">
              <a:buFont typeface="+mj-lt"/>
              <a:buAutoNum type="arabicPeriod"/>
            </a:pPr>
            <a:r>
              <a:rPr lang="es-MX" dirty="0"/>
              <a:t>DISEÑAR SOLUCIÓN.</a:t>
            </a:r>
          </a:p>
          <a:p>
            <a:pPr marL="457200" indent="-457200">
              <a:buFont typeface="+mj-lt"/>
              <a:buAutoNum type="arabicPeriod"/>
            </a:pPr>
            <a:r>
              <a:rPr lang="es-MX" dirty="0"/>
              <a:t>APLICAR SOLUCIÓN.</a:t>
            </a:r>
          </a:p>
          <a:p>
            <a:pPr marL="457200" indent="-457200">
              <a:buFont typeface="+mj-lt"/>
              <a:buAutoNum type="arabicPeriod"/>
            </a:pPr>
            <a:endParaRPr lang="es-MX" dirty="0"/>
          </a:p>
        </p:txBody>
      </p:sp>
      <p:sp>
        <p:nvSpPr>
          <p:cNvPr id="4" name="Flecha: a la derecha 3">
            <a:extLst>
              <a:ext uri="{FF2B5EF4-FFF2-40B4-BE49-F238E27FC236}">
                <a16:creationId xmlns:a16="http://schemas.microsoft.com/office/drawing/2014/main" id="{8E8794E0-EE29-A884-A355-29C7184ECE29}"/>
              </a:ext>
            </a:extLst>
          </p:cNvPr>
          <p:cNvSpPr/>
          <p:nvPr/>
        </p:nvSpPr>
        <p:spPr>
          <a:xfrm>
            <a:off x="1251678" y="4740325"/>
            <a:ext cx="10178322" cy="1597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es-MX" sz="3200" dirty="0"/>
              <a:t>CAUSA </a:t>
            </a:r>
            <a:r>
              <a:rPr lang="es-MX" sz="3200" dirty="0">
                <a:sym typeface="Wingdings" panose="05000000000000000000" pitchFamily="2" charset="2"/>
              </a:rPr>
              <a:t> PROBLEMA  ACCIÓN  SOLUCIÓN </a:t>
            </a:r>
            <a:endParaRPr lang="es-MX" sz="3200" dirty="0"/>
          </a:p>
          <a:p>
            <a:pPr algn="ctr"/>
            <a:endParaRPr lang="es-AR" dirty="0"/>
          </a:p>
        </p:txBody>
      </p:sp>
    </p:spTree>
    <p:extLst>
      <p:ext uri="{BB962C8B-B14F-4D97-AF65-F5344CB8AC3E}">
        <p14:creationId xmlns:p14="http://schemas.microsoft.com/office/powerpoint/2010/main" val="9396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1096B-BF45-856D-5280-F1D13C05E1DD}"/>
              </a:ext>
            </a:extLst>
          </p:cNvPr>
          <p:cNvSpPr>
            <a:spLocks noGrp="1"/>
          </p:cNvSpPr>
          <p:nvPr>
            <p:ph type="title"/>
          </p:nvPr>
        </p:nvSpPr>
        <p:spPr/>
        <p:txBody>
          <a:bodyPr/>
          <a:lstStyle/>
          <a:p>
            <a:r>
              <a:rPr lang="es-MX" dirty="0"/>
              <a:t>CONTROL INTERNO [PAGOS]:</a:t>
            </a:r>
            <a:endParaRPr lang="es-AR" dirty="0"/>
          </a:p>
        </p:txBody>
      </p:sp>
      <p:pic>
        <p:nvPicPr>
          <p:cNvPr id="20" name="Marcador de contenido 19">
            <a:extLst>
              <a:ext uri="{FF2B5EF4-FFF2-40B4-BE49-F238E27FC236}">
                <a16:creationId xmlns:a16="http://schemas.microsoft.com/office/drawing/2014/main" id="{D389113D-98D4-EDB4-A8F5-3BFE6212A5B2}"/>
              </a:ext>
            </a:extLst>
          </p:cNvPr>
          <p:cNvPicPr>
            <a:picLocks noGrp="1" noChangeAspect="1"/>
          </p:cNvPicPr>
          <p:nvPr>
            <p:ph idx="1"/>
          </p:nvPr>
        </p:nvPicPr>
        <p:blipFill>
          <a:blip r:embed="rId2"/>
          <a:stretch>
            <a:fillRect/>
          </a:stretch>
        </p:blipFill>
        <p:spPr>
          <a:xfrm>
            <a:off x="1216389" y="1681162"/>
            <a:ext cx="5124450" cy="3495675"/>
          </a:xfrm>
        </p:spPr>
      </p:pic>
      <p:pic>
        <p:nvPicPr>
          <p:cNvPr id="22" name="Imagen 21">
            <a:extLst>
              <a:ext uri="{FF2B5EF4-FFF2-40B4-BE49-F238E27FC236}">
                <a16:creationId xmlns:a16="http://schemas.microsoft.com/office/drawing/2014/main" id="{01BF99BE-211E-4F80-92F4-00D9D9207B31}"/>
              </a:ext>
            </a:extLst>
          </p:cNvPr>
          <p:cNvPicPr>
            <a:picLocks noChangeAspect="1"/>
          </p:cNvPicPr>
          <p:nvPr/>
        </p:nvPicPr>
        <p:blipFill>
          <a:blip r:embed="rId3"/>
          <a:stretch>
            <a:fillRect/>
          </a:stretch>
        </p:blipFill>
        <p:spPr>
          <a:xfrm>
            <a:off x="6426564" y="1681161"/>
            <a:ext cx="5038725" cy="3495675"/>
          </a:xfrm>
          <a:prstGeom prst="rect">
            <a:avLst/>
          </a:prstGeom>
        </p:spPr>
      </p:pic>
    </p:spTree>
    <p:extLst>
      <p:ext uri="{BB962C8B-B14F-4D97-AF65-F5344CB8AC3E}">
        <p14:creationId xmlns:p14="http://schemas.microsoft.com/office/powerpoint/2010/main" val="2776126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44DF17-2D1B-AAD6-6667-624D1B5A7CB2}"/>
              </a:ext>
            </a:extLst>
          </p:cNvPr>
          <p:cNvSpPr>
            <a:spLocks noGrp="1"/>
          </p:cNvSpPr>
          <p:nvPr>
            <p:ph type="title"/>
          </p:nvPr>
        </p:nvSpPr>
        <p:spPr>
          <a:xfrm>
            <a:off x="761996" y="382385"/>
            <a:ext cx="10668004" cy="1113295"/>
          </a:xfrm>
        </p:spPr>
        <p:txBody>
          <a:bodyPr anchor="b">
            <a:normAutofit fontScale="90000"/>
          </a:bodyPr>
          <a:lstStyle/>
          <a:p>
            <a:pPr algn="ctr"/>
            <a:r>
              <a:rPr lang="es-MX" sz="4700" dirty="0"/>
              <a:t>CIRCUITOS ADMINISTRATIVOS [COBRANZAS]:</a:t>
            </a:r>
            <a:endParaRPr lang="es-AR" sz="4700" dirty="0"/>
          </a:p>
        </p:txBody>
      </p:sp>
      <p:sp>
        <p:nvSpPr>
          <p:cNvPr id="3" name="Marcador de contenido 2">
            <a:extLst>
              <a:ext uri="{FF2B5EF4-FFF2-40B4-BE49-F238E27FC236}">
                <a16:creationId xmlns:a16="http://schemas.microsoft.com/office/drawing/2014/main" id="{3F0DDC44-B332-6F25-9520-EF3D2DA1B6A0}"/>
              </a:ext>
            </a:extLst>
          </p:cNvPr>
          <p:cNvSpPr>
            <a:spLocks noGrp="1"/>
          </p:cNvSpPr>
          <p:nvPr>
            <p:ph idx="1"/>
          </p:nvPr>
        </p:nvSpPr>
        <p:spPr>
          <a:xfrm>
            <a:off x="761996" y="1776711"/>
            <a:ext cx="10668004" cy="3440539"/>
          </a:xfrm>
        </p:spPr>
        <p:txBody>
          <a:bodyPr>
            <a:normAutofit/>
          </a:bodyPr>
          <a:lstStyle/>
          <a:p>
            <a:pPr marL="0" indent="0">
              <a:buNone/>
            </a:pPr>
            <a:endParaRPr lang="es-MX" sz="2400" b="1" u="sng" dirty="0">
              <a:effectLst>
                <a:outerShdw blurRad="38100" dist="38100" dir="2700000" algn="tl">
                  <a:srgbClr val="000000">
                    <a:alpha val="43137"/>
                  </a:srgbClr>
                </a:outerShdw>
              </a:effectLst>
            </a:endParaRPr>
          </a:p>
          <a:p>
            <a:pPr marL="0" indent="0">
              <a:buNone/>
            </a:pPr>
            <a:endParaRPr lang="es-MX" sz="2400" b="1" u="sng" dirty="0">
              <a:effectLst>
                <a:outerShdw blurRad="38100" dist="38100" dir="2700000" algn="tl">
                  <a:srgbClr val="000000">
                    <a:alpha val="43137"/>
                  </a:srgbClr>
                </a:outerShdw>
              </a:effectLst>
            </a:endParaRPr>
          </a:p>
          <a:p>
            <a:r>
              <a:rPr lang="es-MX" sz="2400" b="1" u="sng" dirty="0">
                <a:effectLst>
                  <a:outerShdw blurRad="38100" dist="38100" dir="2700000" algn="tl">
                    <a:srgbClr val="000000">
                      <a:alpha val="43137"/>
                    </a:srgbClr>
                  </a:outerShdw>
                </a:effectLst>
              </a:rPr>
              <a:t>COBRAR</a:t>
            </a:r>
            <a:r>
              <a:rPr lang="es-MX" sz="2400" dirty="0"/>
              <a:t>: PROCESO DE INCORPORACIÓN DE FONDOS EN RELACIÓN CON EL PRECIO ESTABLECIDO A LA VENTA REALIZADA. </a:t>
            </a:r>
          </a:p>
          <a:p>
            <a:r>
              <a:rPr lang="es-MX" sz="2400" b="1" dirty="0"/>
              <a:t>LA COBRANZA ES LA CULMINACIÓN DE LA VENTA</a:t>
            </a:r>
            <a:r>
              <a:rPr lang="es-MX" sz="2400" dirty="0"/>
              <a:t>.</a:t>
            </a:r>
            <a:endParaRPr lang="es-AR" sz="2400" dirty="0"/>
          </a:p>
          <a:p>
            <a:pPr marL="0" indent="0">
              <a:buNone/>
            </a:pPr>
            <a:endParaRPr lang="es-AR" sz="2400" dirty="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92457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C8261-140F-E4CD-EAF5-CB4F3ECC8416}"/>
              </a:ext>
            </a:extLst>
          </p:cNvPr>
          <p:cNvSpPr>
            <a:spLocks noGrp="1"/>
          </p:cNvSpPr>
          <p:nvPr>
            <p:ph type="title"/>
          </p:nvPr>
        </p:nvSpPr>
        <p:spPr/>
        <p:txBody>
          <a:bodyPr>
            <a:normAutofit/>
          </a:bodyPr>
          <a:lstStyle/>
          <a:p>
            <a:r>
              <a:rPr lang="es-MX" sz="4400" dirty="0"/>
              <a:t>SECTORES PARTICIPANTES [COBRANZAS]:</a:t>
            </a:r>
            <a:endParaRPr lang="es-AR" sz="4400" dirty="0"/>
          </a:p>
        </p:txBody>
      </p:sp>
      <p:pic>
        <p:nvPicPr>
          <p:cNvPr id="9" name="Marcador de contenido 8">
            <a:extLst>
              <a:ext uri="{FF2B5EF4-FFF2-40B4-BE49-F238E27FC236}">
                <a16:creationId xmlns:a16="http://schemas.microsoft.com/office/drawing/2014/main" id="{3B0145E2-12B1-2CFF-27A0-669D702A6D22}"/>
              </a:ext>
            </a:extLst>
          </p:cNvPr>
          <p:cNvPicPr>
            <a:picLocks noGrp="1" noChangeAspect="1"/>
          </p:cNvPicPr>
          <p:nvPr>
            <p:ph idx="1"/>
          </p:nvPr>
        </p:nvPicPr>
        <p:blipFill>
          <a:blip r:embed="rId2"/>
          <a:stretch>
            <a:fillRect/>
          </a:stretch>
        </p:blipFill>
        <p:spPr>
          <a:xfrm>
            <a:off x="1422619" y="1772917"/>
            <a:ext cx="9503921" cy="3999810"/>
          </a:xfrm>
        </p:spPr>
      </p:pic>
    </p:spTree>
    <p:extLst>
      <p:ext uri="{BB962C8B-B14F-4D97-AF65-F5344CB8AC3E}">
        <p14:creationId xmlns:p14="http://schemas.microsoft.com/office/powerpoint/2010/main" val="1577887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43588-5E65-53C5-ECC5-699D172C0FEE}"/>
              </a:ext>
            </a:extLst>
          </p:cNvPr>
          <p:cNvSpPr>
            <a:spLocks noGrp="1"/>
          </p:cNvSpPr>
          <p:nvPr>
            <p:ph type="title"/>
          </p:nvPr>
        </p:nvSpPr>
        <p:spPr>
          <a:xfrm>
            <a:off x="5195727" y="382385"/>
            <a:ext cx="6335338" cy="1492132"/>
          </a:xfrm>
        </p:spPr>
        <p:txBody>
          <a:bodyPr>
            <a:normAutofit/>
          </a:bodyPr>
          <a:lstStyle/>
          <a:p>
            <a:r>
              <a:rPr lang="es-MX" dirty="0"/>
              <a:t>FORMAS DE COBRAR:</a:t>
            </a:r>
            <a:endParaRPr lang="es-AR" dirty="0"/>
          </a:p>
        </p:txBody>
      </p:sp>
      <p:pic>
        <p:nvPicPr>
          <p:cNvPr id="5" name="Picture 4" descr="Formas y patrones coloridos">
            <a:extLst>
              <a:ext uri="{FF2B5EF4-FFF2-40B4-BE49-F238E27FC236}">
                <a16:creationId xmlns:a16="http://schemas.microsoft.com/office/drawing/2014/main" id="{AEF9B5CD-265B-DDE5-7966-1E422D05D0FE}"/>
              </a:ext>
            </a:extLst>
          </p:cNvPr>
          <p:cNvPicPr>
            <a:picLocks noChangeAspect="1"/>
          </p:cNvPicPr>
          <p:nvPr/>
        </p:nvPicPr>
        <p:blipFill rotWithShape="1">
          <a:blip r:embed="rId2"/>
          <a:srcRect l="27958" r="31902"/>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10FB3736-AD6E-6014-C102-F795D79D838C}"/>
              </a:ext>
            </a:extLst>
          </p:cNvPr>
          <p:cNvSpPr>
            <a:spLocks noGrp="1"/>
          </p:cNvSpPr>
          <p:nvPr>
            <p:ph idx="1"/>
          </p:nvPr>
        </p:nvSpPr>
        <p:spPr>
          <a:xfrm>
            <a:off x="5195727" y="1392965"/>
            <a:ext cx="6335338" cy="4486628"/>
          </a:xfrm>
        </p:spPr>
        <p:txBody>
          <a:bodyPr>
            <a:normAutofit fontScale="77500" lnSpcReduction="20000"/>
          </a:bodyPr>
          <a:lstStyle/>
          <a:p>
            <a:r>
              <a:rPr lang="es-MX" b="1" u="sng" dirty="0">
                <a:effectLst>
                  <a:outerShdw blurRad="38100" dist="38100" dir="2700000" algn="tl">
                    <a:srgbClr val="000000">
                      <a:alpha val="43137"/>
                    </a:srgbClr>
                  </a:outerShdw>
                </a:effectLst>
              </a:rPr>
              <a:t>POR COBRADORES</a:t>
            </a:r>
            <a:r>
              <a:rPr lang="es-MX" dirty="0"/>
              <a:t>: POR MEDIO DE REPRESENTANTES DE LA EMPRESA.</a:t>
            </a:r>
          </a:p>
          <a:p>
            <a:r>
              <a:rPr lang="es-MX" b="1" u="sng" dirty="0">
                <a:effectLst>
                  <a:outerShdw blurRad="38100" dist="38100" dir="2700000" algn="tl">
                    <a:srgbClr val="000000">
                      <a:alpha val="43137"/>
                    </a:srgbClr>
                  </a:outerShdw>
                </a:effectLst>
              </a:rPr>
              <a:t>EN CAJA</a:t>
            </a:r>
            <a:r>
              <a:rPr lang="es-MX" dirty="0"/>
              <a:t>: SE EFECTÚA EN EL SALÓN DE VENTAS.</a:t>
            </a:r>
          </a:p>
          <a:p>
            <a:r>
              <a:rPr lang="es-MX" b="1" u="sng" dirty="0">
                <a:effectLst>
                  <a:outerShdw blurRad="38100" dist="38100" dir="2700000" algn="tl">
                    <a:srgbClr val="000000">
                      <a:alpha val="43137"/>
                    </a:srgbClr>
                  </a:outerShdw>
                </a:effectLst>
              </a:rPr>
              <a:t>POR CORRESPONDENCIA</a:t>
            </a:r>
            <a:r>
              <a:rPr lang="es-MX" dirty="0"/>
              <a:t>: SE REALIZA POR CORREO.</a:t>
            </a:r>
          </a:p>
          <a:p>
            <a:r>
              <a:rPr lang="es-MX" b="1" u="sng" dirty="0">
                <a:effectLst>
                  <a:outerShdw blurRad="38100" dist="38100" dir="2700000" algn="tl">
                    <a:srgbClr val="000000">
                      <a:alpha val="43137"/>
                    </a:srgbClr>
                  </a:outerShdw>
                </a:effectLst>
              </a:rPr>
              <a:t>COBRO EN EL DOMICILIO DEL COMPRADOR</a:t>
            </a:r>
            <a:r>
              <a:rPr lang="es-MX" dirty="0"/>
              <a:t>: LA EJECUTA EL REPARTIDOR, CONTRA ENTREGA DE LA MERCADERÍA.</a:t>
            </a:r>
          </a:p>
          <a:p>
            <a:r>
              <a:rPr lang="es-MX" b="1" u="sng" dirty="0">
                <a:effectLst>
                  <a:outerShdw blurRad="38100" dist="38100" dir="2700000" algn="tl">
                    <a:srgbClr val="000000">
                      <a:alpha val="43137"/>
                    </a:srgbClr>
                  </a:outerShdw>
                </a:effectLst>
              </a:rPr>
              <a:t>DÉBITO BANCARIO</a:t>
            </a:r>
            <a:r>
              <a:rPr lang="es-MX" dirty="0"/>
              <a:t>: PARA PRESTACIÓN DE SERVICIOS PERIÓDICA. LA RECEPCIÓN DEL PAGO SE REALIZA POR MEDIO DEL DÉBITO EFECTUADO EN LA CUENTA CORRIENTE DEL COMPRADOR.</a:t>
            </a:r>
          </a:p>
          <a:p>
            <a:r>
              <a:rPr lang="es-MX" b="1" u="sng" dirty="0">
                <a:effectLst>
                  <a:outerShdw blurRad="38100" dist="38100" dir="2700000" algn="tl">
                    <a:srgbClr val="000000">
                      <a:alpha val="43137"/>
                    </a:srgbClr>
                  </a:outerShdw>
                </a:effectLst>
              </a:rPr>
              <a:t>DEPÓSITO BANCARIO</a:t>
            </a:r>
            <a:r>
              <a:rPr lang="es-MX" dirty="0"/>
              <a:t>: POR MEDIO DE NOTA DE CRÉDITO EN LA CUENTA CORRIENTE DEL VENDEDOR.</a:t>
            </a:r>
          </a:p>
          <a:p>
            <a:r>
              <a:rPr lang="es-MX" b="1" u="sng" dirty="0">
                <a:effectLst>
                  <a:outerShdw blurRad="38100" dist="38100" dir="2700000" algn="tl">
                    <a:srgbClr val="000000">
                      <a:alpha val="43137"/>
                    </a:srgbClr>
                  </a:outerShdw>
                </a:effectLst>
              </a:rPr>
              <a:t>DESCUENTO DE PAGARÉ EN UN BANCO</a:t>
            </a:r>
            <a:r>
              <a:rPr lang="es-MX" dirty="0"/>
              <a:t>: PAGO DE DOCUMENTO DESCONTADO EN UN BANCO O EN EL DOMICILIO DEL VENDEDOR (SI LA FORMA DE PAGO SE CONSTITUYÉ A TRAVÉS DE LA ENTREGA DE DOCUMENTOS).</a:t>
            </a:r>
          </a:p>
          <a:p>
            <a:r>
              <a:rPr lang="es-MX" b="1" u="sng" dirty="0">
                <a:effectLst>
                  <a:outerShdw blurRad="38100" dist="38100" dir="2700000" algn="tl">
                    <a:srgbClr val="000000">
                      <a:alpha val="43137"/>
                    </a:srgbClr>
                  </a:outerShdw>
                </a:effectLst>
              </a:rPr>
              <a:t>COBRO DE EXPORTACIONES</a:t>
            </a:r>
          </a:p>
          <a:p>
            <a:pPr marL="0" indent="0">
              <a:buNone/>
            </a:pPr>
            <a:endParaRPr lang="es-AR"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66565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1096B-BF45-856D-5280-F1D13C05E1DD}"/>
              </a:ext>
            </a:extLst>
          </p:cNvPr>
          <p:cNvSpPr>
            <a:spLocks noGrp="1"/>
          </p:cNvSpPr>
          <p:nvPr>
            <p:ph type="title"/>
          </p:nvPr>
        </p:nvSpPr>
        <p:spPr/>
        <p:txBody>
          <a:bodyPr/>
          <a:lstStyle/>
          <a:p>
            <a:r>
              <a:rPr lang="es-MX" dirty="0"/>
              <a:t>CONTROL INTERNO [COBRANZAS]:</a:t>
            </a:r>
            <a:endParaRPr lang="es-AR" dirty="0"/>
          </a:p>
        </p:txBody>
      </p:sp>
      <p:pic>
        <p:nvPicPr>
          <p:cNvPr id="12" name="Marcador de contenido 11">
            <a:extLst>
              <a:ext uri="{FF2B5EF4-FFF2-40B4-BE49-F238E27FC236}">
                <a16:creationId xmlns:a16="http://schemas.microsoft.com/office/drawing/2014/main" id="{C67984C4-69D2-AEF3-66D6-D7407E9B8DE9}"/>
              </a:ext>
            </a:extLst>
          </p:cNvPr>
          <p:cNvPicPr>
            <a:picLocks noGrp="1" noChangeAspect="1"/>
          </p:cNvPicPr>
          <p:nvPr>
            <p:ph idx="1"/>
          </p:nvPr>
        </p:nvPicPr>
        <p:blipFill>
          <a:blip r:embed="rId2"/>
          <a:stretch>
            <a:fillRect/>
          </a:stretch>
        </p:blipFill>
        <p:spPr>
          <a:xfrm>
            <a:off x="1251678" y="1709737"/>
            <a:ext cx="5429250" cy="3438525"/>
          </a:xfrm>
        </p:spPr>
      </p:pic>
      <p:pic>
        <p:nvPicPr>
          <p:cNvPr id="14" name="Imagen 13">
            <a:extLst>
              <a:ext uri="{FF2B5EF4-FFF2-40B4-BE49-F238E27FC236}">
                <a16:creationId xmlns:a16="http://schemas.microsoft.com/office/drawing/2014/main" id="{9B6A5D0F-D952-FF3E-C190-00E1F74C0039}"/>
              </a:ext>
            </a:extLst>
          </p:cNvPr>
          <p:cNvPicPr>
            <a:picLocks noChangeAspect="1"/>
          </p:cNvPicPr>
          <p:nvPr/>
        </p:nvPicPr>
        <p:blipFill>
          <a:blip r:embed="rId3"/>
          <a:stretch>
            <a:fillRect/>
          </a:stretch>
        </p:blipFill>
        <p:spPr>
          <a:xfrm>
            <a:off x="6680928" y="1709737"/>
            <a:ext cx="5117388" cy="3568178"/>
          </a:xfrm>
          <a:prstGeom prst="rect">
            <a:avLst/>
          </a:prstGeom>
        </p:spPr>
      </p:pic>
    </p:spTree>
    <p:extLst>
      <p:ext uri="{BB962C8B-B14F-4D97-AF65-F5344CB8AC3E}">
        <p14:creationId xmlns:p14="http://schemas.microsoft.com/office/powerpoint/2010/main" val="2797620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44DF17-2D1B-AAD6-6667-624D1B5A7CB2}"/>
              </a:ext>
            </a:extLst>
          </p:cNvPr>
          <p:cNvSpPr>
            <a:spLocks noGrp="1"/>
          </p:cNvSpPr>
          <p:nvPr>
            <p:ph type="title"/>
          </p:nvPr>
        </p:nvSpPr>
        <p:spPr>
          <a:xfrm>
            <a:off x="761996" y="382385"/>
            <a:ext cx="10668004" cy="1113295"/>
          </a:xfrm>
        </p:spPr>
        <p:txBody>
          <a:bodyPr anchor="b">
            <a:normAutofit/>
          </a:bodyPr>
          <a:lstStyle/>
          <a:p>
            <a:pPr algn="ctr"/>
            <a:r>
              <a:rPr lang="es-MX" sz="4000" dirty="0"/>
              <a:t>CIRCUITOS ADMINISTRATIVOS [PRODUCCIÓN]:</a:t>
            </a:r>
            <a:endParaRPr lang="es-AR" sz="4000" dirty="0"/>
          </a:p>
        </p:txBody>
      </p:sp>
      <p:sp>
        <p:nvSpPr>
          <p:cNvPr id="3" name="Marcador de contenido 2">
            <a:extLst>
              <a:ext uri="{FF2B5EF4-FFF2-40B4-BE49-F238E27FC236}">
                <a16:creationId xmlns:a16="http://schemas.microsoft.com/office/drawing/2014/main" id="{3F0DDC44-B332-6F25-9520-EF3D2DA1B6A0}"/>
              </a:ext>
            </a:extLst>
          </p:cNvPr>
          <p:cNvSpPr>
            <a:spLocks noGrp="1"/>
          </p:cNvSpPr>
          <p:nvPr>
            <p:ph idx="1"/>
          </p:nvPr>
        </p:nvSpPr>
        <p:spPr>
          <a:xfrm>
            <a:off x="761996" y="1776711"/>
            <a:ext cx="10668004" cy="3440539"/>
          </a:xfrm>
        </p:spPr>
        <p:txBody>
          <a:bodyPr>
            <a:normAutofit/>
          </a:bodyPr>
          <a:lstStyle/>
          <a:p>
            <a:pPr marL="0" indent="0">
              <a:buNone/>
            </a:pPr>
            <a:endParaRPr lang="es-MX" sz="2400" b="1" u="sng" dirty="0">
              <a:effectLst>
                <a:outerShdw blurRad="38100" dist="38100" dir="2700000" algn="tl">
                  <a:srgbClr val="000000">
                    <a:alpha val="43137"/>
                  </a:srgbClr>
                </a:outerShdw>
              </a:effectLst>
            </a:endParaRPr>
          </a:p>
          <a:p>
            <a:r>
              <a:rPr lang="es-MX" sz="2400" b="1" u="sng" dirty="0">
                <a:effectLst>
                  <a:outerShdw blurRad="38100" dist="38100" dir="2700000" algn="tl">
                    <a:srgbClr val="000000">
                      <a:alpha val="43137"/>
                    </a:srgbClr>
                  </a:outerShdw>
                </a:effectLst>
              </a:rPr>
              <a:t>PRODUCIR</a:t>
            </a:r>
            <a:r>
              <a:rPr lang="es-MX" sz="2400" dirty="0"/>
              <a:t>: GESTIONAR EL INGRESO DE LA MERCADERÍA, SU CONTROL Y ALMACENAMIENTO, Y SU TRANSFORMACIÓN HASTA OBTENER EL PRODUCTO TERMINADO. REFIERE A LAS ACTIVIDADES QUE SE GENERAN DESDE QUE RECIBE LA MERCADERIA EN LA PLANTA Y FINALIZA CON LA OBTENCIÓN DEL PRODUCTO TERMINADO.</a:t>
            </a:r>
            <a:endParaRPr lang="es-AR" sz="2400" dirty="0"/>
          </a:p>
          <a:p>
            <a:pPr marL="0" indent="0">
              <a:buNone/>
            </a:pPr>
            <a:endParaRPr lang="es-AR" sz="2400" dirty="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20776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C8261-140F-E4CD-EAF5-CB4F3ECC8416}"/>
              </a:ext>
            </a:extLst>
          </p:cNvPr>
          <p:cNvSpPr>
            <a:spLocks noGrp="1"/>
          </p:cNvSpPr>
          <p:nvPr>
            <p:ph type="title"/>
          </p:nvPr>
        </p:nvSpPr>
        <p:spPr/>
        <p:txBody>
          <a:bodyPr>
            <a:normAutofit/>
          </a:bodyPr>
          <a:lstStyle/>
          <a:p>
            <a:r>
              <a:rPr lang="es-MX" sz="4200" dirty="0"/>
              <a:t> SECTORES PARTICIPANTES [PRODUCCIÓN]:</a:t>
            </a:r>
            <a:endParaRPr lang="es-AR" sz="4200" dirty="0"/>
          </a:p>
        </p:txBody>
      </p:sp>
      <p:pic>
        <p:nvPicPr>
          <p:cNvPr id="6" name="Marcador de contenido 5">
            <a:extLst>
              <a:ext uri="{FF2B5EF4-FFF2-40B4-BE49-F238E27FC236}">
                <a16:creationId xmlns:a16="http://schemas.microsoft.com/office/drawing/2014/main" id="{D7E8CE74-46C5-187B-87E1-C89792801FFB}"/>
              </a:ext>
            </a:extLst>
          </p:cNvPr>
          <p:cNvPicPr>
            <a:picLocks noGrp="1" noChangeAspect="1"/>
          </p:cNvPicPr>
          <p:nvPr>
            <p:ph idx="1"/>
          </p:nvPr>
        </p:nvPicPr>
        <p:blipFill>
          <a:blip r:embed="rId2"/>
          <a:stretch>
            <a:fillRect/>
          </a:stretch>
        </p:blipFill>
        <p:spPr>
          <a:xfrm>
            <a:off x="1238072" y="1552575"/>
            <a:ext cx="10205534" cy="3752850"/>
          </a:xfrm>
        </p:spPr>
      </p:pic>
    </p:spTree>
    <p:extLst>
      <p:ext uri="{BB962C8B-B14F-4D97-AF65-F5344CB8AC3E}">
        <p14:creationId xmlns:p14="http://schemas.microsoft.com/office/powerpoint/2010/main" val="3455591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D36C50-BDB7-1159-333B-8ADE693A88BF}"/>
              </a:ext>
            </a:extLst>
          </p:cNvPr>
          <p:cNvSpPr>
            <a:spLocks noGrp="1"/>
          </p:cNvSpPr>
          <p:nvPr>
            <p:ph type="title"/>
          </p:nvPr>
        </p:nvSpPr>
        <p:spPr>
          <a:xfrm>
            <a:off x="5195727" y="382385"/>
            <a:ext cx="6335338" cy="1492132"/>
          </a:xfrm>
        </p:spPr>
        <p:txBody>
          <a:bodyPr>
            <a:normAutofit/>
          </a:bodyPr>
          <a:lstStyle/>
          <a:p>
            <a:r>
              <a:rPr lang="es-MX" sz="4400" dirty="0"/>
              <a:t>FORMAS DE PRODUCCIÓN:</a:t>
            </a:r>
            <a:endParaRPr lang="es-AR" sz="4400" dirty="0"/>
          </a:p>
        </p:txBody>
      </p:sp>
      <p:pic>
        <p:nvPicPr>
          <p:cNvPr id="5" name="Picture 4" descr="Vista superior de cubos conectados con líneas negras">
            <a:extLst>
              <a:ext uri="{FF2B5EF4-FFF2-40B4-BE49-F238E27FC236}">
                <a16:creationId xmlns:a16="http://schemas.microsoft.com/office/drawing/2014/main" id="{227905D0-D910-86BA-76FC-9A0AC232CB3F}"/>
              </a:ext>
            </a:extLst>
          </p:cNvPr>
          <p:cNvPicPr>
            <a:picLocks noChangeAspect="1"/>
          </p:cNvPicPr>
          <p:nvPr/>
        </p:nvPicPr>
        <p:blipFill rotWithShape="1">
          <a:blip r:embed="rId2"/>
          <a:srcRect l="32410" r="22489" b="1"/>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4C681A3C-42B9-A1DA-B099-9056C4E8A246}"/>
              </a:ext>
            </a:extLst>
          </p:cNvPr>
          <p:cNvSpPr>
            <a:spLocks noGrp="1"/>
          </p:cNvSpPr>
          <p:nvPr>
            <p:ph idx="1"/>
          </p:nvPr>
        </p:nvSpPr>
        <p:spPr>
          <a:xfrm>
            <a:off x="5195727" y="1444239"/>
            <a:ext cx="6335338" cy="4717279"/>
          </a:xfrm>
        </p:spPr>
        <p:txBody>
          <a:bodyPr>
            <a:normAutofit fontScale="70000" lnSpcReduction="20000"/>
          </a:bodyPr>
          <a:lstStyle/>
          <a:p>
            <a:endParaRPr lang="es-MX" b="1" u="sng" dirty="0">
              <a:effectLst>
                <a:outerShdw blurRad="38100" dist="38100" dir="2700000" algn="tl">
                  <a:srgbClr val="000000">
                    <a:alpha val="43137"/>
                  </a:srgbClr>
                </a:outerShdw>
              </a:effectLst>
            </a:endParaRPr>
          </a:p>
          <a:p>
            <a:r>
              <a:rPr lang="es-MX" b="1" u="sng" dirty="0">
                <a:effectLst>
                  <a:outerShdw blurRad="38100" dist="38100" dir="2700000" algn="tl">
                    <a:srgbClr val="000000">
                      <a:alpha val="43137"/>
                    </a:srgbClr>
                  </a:outerShdw>
                </a:effectLst>
              </a:rPr>
              <a:t>DE MONTAJE</a:t>
            </a:r>
            <a:r>
              <a:rPr lang="es-MX" dirty="0"/>
              <a:t>: EL PRODUCTO FINAL QUE SE OBTIENE AL TERMINAR EL PROCESO ESTA CONSTITUIDO POR UNA SERIE DE PARTES QUE SE ENSAMBLAN HASTA LOGRAR EL PRODUCTO DESEADO.</a:t>
            </a:r>
          </a:p>
          <a:p>
            <a:r>
              <a:rPr lang="es-MX" b="1" u="sng" dirty="0">
                <a:effectLst>
                  <a:outerShdw blurRad="38100" dist="38100" dir="2700000" algn="tl">
                    <a:srgbClr val="000000">
                      <a:alpha val="43137"/>
                    </a:srgbClr>
                  </a:outerShdw>
                </a:effectLst>
              </a:rPr>
              <a:t>CONTINUA</a:t>
            </a:r>
            <a:r>
              <a:rPr lang="es-MX" dirty="0"/>
              <a:t>: EL PRODUCTO SE OBTIENE A PARTIR DE UN PROCESO CONTINUO Y SUCESIVO QUE SE LLEVA A CABO SOBRE UN MISMO MATERIAL.</a:t>
            </a:r>
          </a:p>
          <a:p>
            <a:r>
              <a:rPr lang="es-MX" b="1" u="sng" dirty="0">
                <a:effectLst>
                  <a:outerShdw blurRad="38100" dist="38100" dir="2700000" algn="tl">
                    <a:srgbClr val="000000">
                      <a:alpha val="43137"/>
                    </a:srgbClr>
                  </a:outerShdw>
                </a:effectLst>
              </a:rPr>
              <a:t>POR ORDENES</a:t>
            </a:r>
            <a:r>
              <a:rPr lang="es-MX" dirty="0"/>
              <a:t>: LA PRODUCCIÓN SE LLEVA A CABO A PARTIR DEL PEDIDO REALIZADO POR EL CLIENTE. NO SE INICIA SI NO EXISTE UN PEDIDO CONCRETO.</a:t>
            </a:r>
          </a:p>
          <a:p>
            <a:r>
              <a:rPr lang="es-MX" b="1" u="sng" dirty="0">
                <a:effectLst>
                  <a:outerShdw blurRad="38100" dist="38100" dir="2700000" algn="tl">
                    <a:srgbClr val="000000">
                      <a:alpha val="43137"/>
                    </a:srgbClr>
                  </a:outerShdw>
                </a:effectLst>
              </a:rPr>
              <a:t>POR STOCK</a:t>
            </a:r>
            <a:r>
              <a:rPr lang="es-MX" dirty="0"/>
              <a:t>: LA PRODUCCIÓN SE LLEVA A CABO EN FUNCIÓN DE STOCK MÍNIMOS PREESTABLECIDOS. EL PROCESO SE INICIA CON ANTERIORIDAD A UN PEDIDO DE UN CLIENTE.</a:t>
            </a:r>
          </a:p>
          <a:p>
            <a:r>
              <a:rPr lang="es-MX" b="1" u="sng" dirty="0">
                <a:effectLst>
                  <a:outerShdw blurRad="38100" dist="38100" dir="2700000" algn="tl">
                    <a:srgbClr val="000000">
                      <a:alpha val="43137"/>
                    </a:srgbClr>
                  </a:outerShdw>
                </a:effectLst>
              </a:rPr>
              <a:t>POR LOTE</a:t>
            </a:r>
            <a:r>
              <a:rPr lang="es-MX" dirty="0"/>
              <a:t>: SE PRODUCE A PARTIR DE UNA ORDEN DE PRODUCCIÓN; SE LLEVA A CABO EN EMPRESAS QUE GENERAN VARIOS ELEMENTOS.</a:t>
            </a:r>
          </a:p>
          <a:p>
            <a:r>
              <a:rPr lang="es-MX" b="1" u="sng" dirty="0">
                <a:effectLst>
                  <a:outerShdw blurRad="38100" dist="38100" dir="2700000" algn="tl">
                    <a:srgbClr val="000000">
                      <a:alpha val="43137"/>
                    </a:srgbClr>
                  </a:outerShdw>
                </a:effectLst>
              </a:rPr>
              <a:t>EN SERIE</a:t>
            </a:r>
            <a:r>
              <a:rPr lang="es-MX" dirty="0"/>
              <a:t>: LOS PRODUCTOS SE PRODUCEN CONSTANTEMENTE, GENERALMENTE EN EMPRESAS QUE ELABORAN UN SOLO PRODUCTO.</a:t>
            </a:r>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9922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1096B-BF45-856D-5280-F1D13C05E1DD}"/>
              </a:ext>
            </a:extLst>
          </p:cNvPr>
          <p:cNvSpPr>
            <a:spLocks noGrp="1"/>
          </p:cNvSpPr>
          <p:nvPr>
            <p:ph type="title"/>
          </p:nvPr>
        </p:nvSpPr>
        <p:spPr/>
        <p:txBody>
          <a:bodyPr/>
          <a:lstStyle/>
          <a:p>
            <a:r>
              <a:rPr lang="es-MX" dirty="0"/>
              <a:t>CONTROL INTERNO [PRODUCCIÓN]:</a:t>
            </a:r>
            <a:endParaRPr lang="es-AR" dirty="0"/>
          </a:p>
        </p:txBody>
      </p:sp>
      <p:pic>
        <p:nvPicPr>
          <p:cNvPr id="6" name="Marcador de contenido 5">
            <a:extLst>
              <a:ext uri="{FF2B5EF4-FFF2-40B4-BE49-F238E27FC236}">
                <a16:creationId xmlns:a16="http://schemas.microsoft.com/office/drawing/2014/main" id="{7B7C22DC-3F62-5183-F5FF-6C5BF04E23A4}"/>
              </a:ext>
            </a:extLst>
          </p:cNvPr>
          <p:cNvPicPr>
            <a:picLocks noGrp="1" noChangeAspect="1"/>
          </p:cNvPicPr>
          <p:nvPr>
            <p:ph idx="1"/>
          </p:nvPr>
        </p:nvPicPr>
        <p:blipFill>
          <a:blip r:embed="rId2"/>
          <a:stretch>
            <a:fillRect/>
          </a:stretch>
        </p:blipFill>
        <p:spPr>
          <a:xfrm>
            <a:off x="1251678" y="1457057"/>
            <a:ext cx="9992848" cy="4509633"/>
          </a:xfrm>
        </p:spPr>
      </p:pic>
    </p:spTree>
    <p:extLst>
      <p:ext uri="{BB962C8B-B14F-4D97-AF65-F5344CB8AC3E}">
        <p14:creationId xmlns:p14="http://schemas.microsoft.com/office/powerpoint/2010/main" val="1508303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344DF17-2D1B-AAD6-6667-624D1B5A7CB2}"/>
              </a:ext>
            </a:extLst>
          </p:cNvPr>
          <p:cNvSpPr>
            <a:spLocks noGrp="1"/>
          </p:cNvSpPr>
          <p:nvPr>
            <p:ph type="title"/>
          </p:nvPr>
        </p:nvSpPr>
        <p:spPr>
          <a:xfrm>
            <a:off x="761996" y="382385"/>
            <a:ext cx="10668004" cy="1113295"/>
          </a:xfrm>
        </p:spPr>
        <p:txBody>
          <a:bodyPr anchor="b">
            <a:normAutofit fontScale="90000"/>
          </a:bodyPr>
          <a:lstStyle/>
          <a:p>
            <a:pPr algn="ctr"/>
            <a:r>
              <a:rPr lang="es-MX" sz="4000" dirty="0"/>
              <a:t>CIRCUITOS ADMINISTRATIVOS </a:t>
            </a:r>
            <a:br>
              <a:rPr lang="es-MX" sz="4000" dirty="0"/>
            </a:br>
            <a:r>
              <a:rPr lang="es-MX" sz="4000" dirty="0"/>
              <a:t>[SUELDOS Y JORNALES]:</a:t>
            </a:r>
            <a:endParaRPr lang="es-AR" sz="4000" dirty="0"/>
          </a:p>
        </p:txBody>
      </p:sp>
      <p:sp>
        <p:nvSpPr>
          <p:cNvPr id="3" name="Marcador de contenido 2">
            <a:extLst>
              <a:ext uri="{FF2B5EF4-FFF2-40B4-BE49-F238E27FC236}">
                <a16:creationId xmlns:a16="http://schemas.microsoft.com/office/drawing/2014/main" id="{3F0DDC44-B332-6F25-9520-EF3D2DA1B6A0}"/>
              </a:ext>
            </a:extLst>
          </p:cNvPr>
          <p:cNvSpPr>
            <a:spLocks noGrp="1"/>
          </p:cNvSpPr>
          <p:nvPr>
            <p:ph idx="1"/>
          </p:nvPr>
        </p:nvSpPr>
        <p:spPr>
          <a:xfrm>
            <a:off x="761996" y="1776711"/>
            <a:ext cx="10668004" cy="3440539"/>
          </a:xfrm>
        </p:spPr>
        <p:txBody>
          <a:bodyPr>
            <a:normAutofit/>
          </a:bodyPr>
          <a:lstStyle/>
          <a:p>
            <a:pPr marL="0" indent="0">
              <a:buNone/>
            </a:pPr>
            <a:endParaRPr lang="es-MX" sz="2400" b="1" u="sng" dirty="0">
              <a:effectLst>
                <a:outerShdw blurRad="38100" dist="38100" dir="2700000" algn="tl">
                  <a:srgbClr val="000000">
                    <a:alpha val="43137"/>
                  </a:srgbClr>
                </a:outerShdw>
              </a:effectLst>
            </a:endParaRPr>
          </a:p>
          <a:p>
            <a:r>
              <a:rPr lang="es-MX" dirty="0"/>
              <a:t>UNA RELACIÓN LABORAL SE ESTABLECE CUANDO UNA PERSONA DE FORMA VOLUNTARIA Y PERSONAL DESARROLLA TAREAS PARA OTRA PERSONA O EMPRESA, BAJO SU DEPENDENCIA RECIBIENDO UNA REMUNERACIÓN A CAMBIO.</a:t>
            </a:r>
          </a:p>
          <a:p>
            <a:pPr marL="0" indent="0">
              <a:buNone/>
            </a:pPr>
            <a:endParaRPr lang="es-MX" dirty="0"/>
          </a:p>
          <a:p>
            <a:r>
              <a:rPr lang="es-MX" b="1" u="sng" dirty="0">
                <a:effectLst>
                  <a:outerShdw blurRad="38100" dist="38100" dir="2700000" algn="tl">
                    <a:srgbClr val="000000">
                      <a:alpha val="43137"/>
                    </a:srgbClr>
                  </a:outerShdw>
                </a:effectLst>
              </a:rPr>
              <a:t>EXISTEN DISTINTOS TIPOS DE CONTRATACIÓN</a:t>
            </a:r>
            <a:r>
              <a:rPr lang="es-MX" dirty="0"/>
              <a:t>:  </a:t>
            </a:r>
            <a:r>
              <a:rPr lang="es-MX" b="1" dirty="0"/>
              <a:t>TIPICA</a:t>
            </a:r>
            <a:r>
              <a:rPr lang="es-MX" dirty="0"/>
              <a:t> O </a:t>
            </a:r>
            <a:r>
              <a:rPr lang="es-MX" b="1" dirty="0"/>
              <a:t>ESPECIAL.</a:t>
            </a:r>
            <a:endParaRPr lang="es-AR" b="1" dirty="0"/>
          </a:p>
          <a:p>
            <a:pPr marL="0" indent="0">
              <a:buNone/>
            </a:pPr>
            <a:endParaRPr lang="es-AR" sz="2400" dirty="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0517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9B9428-D5FB-7BF2-2B45-682265E20B10}"/>
              </a:ext>
            </a:extLst>
          </p:cNvPr>
          <p:cNvSpPr>
            <a:spLocks noGrp="1"/>
          </p:cNvSpPr>
          <p:nvPr>
            <p:ph type="title"/>
          </p:nvPr>
        </p:nvSpPr>
        <p:spPr/>
        <p:txBody>
          <a:bodyPr/>
          <a:lstStyle/>
          <a:p>
            <a:r>
              <a:rPr lang="es-MX" dirty="0"/>
              <a:t>PENSAMIENTO SISTEMICO</a:t>
            </a:r>
            <a:endParaRPr lang="es-AR" dirty="0"/>
          </a:p>
        </p:txBody>
      </p:sp>
      <p:sp>
        <p:nvSpPr>
          <p:cNvPr id="3" name="Marcador de contenido 2">
            <a:extLst>
              <a:ext uri="{FF2B5EF4-FFF2-40B4-BE49-F238E27FC236}">
                <a16:creationId xmlns:a16="http://schemas.microsoft.com/office/drawing/2014/main" id="{7E7401F4-A46D-115A-C7A5-35A6BB74D44A}"/>
              </a:ext>
            </a:extLst>
          </p:cNvPr>
          <p:cNvSpPr>
            <a:spLocks noGrp="1"/>
          </p:cNvSpPr>
          <p:nvPr>
            <p:ph idx="1"/>
          </p:nvPr>
        </p:nvSpPr>
        <p:spPr>
          <a:xfrm>
            <a:off x="1251678" y="1717705"/>
            <a:ext cx="10178322" cy="4161887"/>
          </a:xfrm>
        </p:spPr>
        <p:txBody>
          <a:bodyPr/>
          <a:lstStyle/>
          <a:p>
            <a:r>
              <a:rPr lang="es-MX" b="1" u="sng" dirty="0">
                <a:effectLst>
                  <a:outerShdw blurRad="38100" dist="38100" dir="2700000" algn="tl">
                    <a:srgbClr val="000000">
                      <a:alpha val="43137"/>
                    </a:srgbClr>
                  </a:outerShdw>
                </a:effectLst>
              </a:rPr>
              <a:t>PASOS</a:t>
            </a:r>
            <a:r>
              <a:rPr lang="es-MX" dirty="0"/>
              <a:t>:</a:t>
            </a:r>
          </a:p>
          <a:p>
            <a:pPr marL="457200" indent="-457200">
              <a:buFont typeface="+mj-lt"/>
              <a:buAutoNum type="arabicPeriod"/>
            </a:pPr>
            <a:r>
              <a:rPr lang="es-MX" dirty="0"/>
              <a:t>DEFINIR EL PROBLEMA.</a:t>
            </a:r>
          </a:p>
          <a:p>
            <a:pPr marL="457200" indent="-457200">
              <a:buFont typeface="+mj-lt"/>
              <a:buAutoNum type="arabicPeriod"/>
            </a:pPr>
            <a:r>
              <a:rPr lang="es-MX" dirty="0"/>
              <a:t>SONDEAR CAUSAS.</a:t>
            </a:r>
          </a:p>
          <a:p>
            <a:pPr marL="457200" indent="-457200">
              <a:buFont typeface="+mj-lt"/>
              <a:buAutoNum type="arabicPeriod"/>
            </a:pPr>
            <a:r>
              <a:rPr lang="es-MX" dirty="0"/>
              <a:t>BUSCAR POSIBLES SOLUCIONES (ALTERNATIVAS).</a:t>
            </a:r>
          </a:p>
          <a:p>
            <a:pPr marL="457200" indent="-457200">
              <a:buFont typeface="+mj-lt"/>
              <a:buAutoNum type="arabicPeriod"/>
            </a:pPr>
            <a:r>
              <a:rPr lang="es-MX" dirty="0"/>
              <a:t>ESCOGER LA SOLUCIÓN A IMPLEMENTAR.</a:t>
            </a:r>
          </a:p>
          <a:p>
            <a:pPr marL="457200" indent="-457200">
              <a:buFont typeface="+mj-lt"/>
              <a:buAutoNum type="arabicPeriod"/>
            </a:pPr>
            <a:r>
              <a:rPr lang="es-MX" dirty="0"/>
              <a:t>DISEÑAR LA SOLUCIÓN.</a:t>
            </a:r>
          </a:p>
          <a:p>
            <a:pPr marL="457200" indent="-457200">
              <a:buFont typeface="+mj-lt"/>
              <a:buAutoNum type="arabicPeriod"/>
            </a:pPr>
            <a:r>
              <a:rPr lang="es-MX" dirty="0"/>
              <a:t>IMPLEMENTAR LA SOLUCIÓN.</a:t>
            </a:r>
          </a:p>
          <a:p>
            <a:pPr marL="457200" indent="-457200">
              <a:buFont typeface="+mj-lt"/>
              <a:buAutoNum type="arabicPeriod"/>
            </a:pPr>
            <a:r>
              <a:rPr lang="es-MX" dirty="0"/>
              <a:t>EVALUAR RESULTADOS (EFECTOS).</a:t>
            </a:r>
            <a:endParaRPr lang="es-AR" dirty="0"/>
          </a:p>
        </p:txBody>
      </p:sp>
      <p:sp>
        <p:nvSpPr>
          <p:cNvPr id="4" name="Flecha: a la derecha 3">
            <a:extLst>
              <a:ext uri="{FF2B5EF4-FFF2-40B4-BE49-F238E27FC236}">
                <a16:creationId xmlns:a16="http://schemas.microsoft.com/office/drawing/2014/main" id="{FBB65A99-5D7F-BDC5-299A-F92D113DF203}"/>
              </a:ext>
            </a:extLst>
          </p:cNvPr>
          <p:cNvSpPr/>
          <p:nvPr/>
        </p:nvSpPr>
        <p:spPr>
          <a:xfrm>
            <a:off x="1251678" y="5287360"/>
            <a:ext cx="10178322" cy="13716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200000"/>
              </a:lnSpc>
            </a:pPr>
            <a:r>
              <a:rPr lang="es-MX" sz="3200" dirty="0"/>
              <a:t>PROBLEMA </a:t>
            </a:r>
            <a:r>
              <a:rPr lang="es-MX" sz="3200" dirty="0">
                <a:sym typeface="Wingdings" panose="05000000000000000000" pitchFamily="2" charset="2"/>
              </a:rPr>
              <a:t> ACCIÓN  CONSECUENCIAS </a:t>
            </a:r>
            <a:endParaRPr lang="es-MX" sz="3200" dirty="0"/>
          </a:p>
          <a:p>
            <a:pPr algn="ctr"/>
            <a:endParaRPr lang="es-AR" dirty="0"/>
          </a:p>
        </p:txBody>
      </p:sp>
    </p:spTree>
    <p:extLst>
      <p:ext uri="{BB962C8B-B14F-4D97-AF65-F5344CB8AC3E}">
        <p14:creationId xmlns:p14="http://schemas.microsoft.com/office/powerpoint/2010/main" val="2911545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7B6B101-E5CF-EA77-672C-953859109E49}"/>
              </a:ext>
            </a:extLst>
          </p:cNvPr>
          <p:cNvPicPr>
            <a:picLocks noChangeAspect="1"/>
          </p:cNvPicPr>
          <p:nvPr/>
        </p:nvPicPr>
        <p:blipFill>
          <a:blip r:embed="rId2"/>
          <a:stretch>
            <a:fillRect/>
          </a:stretch>
        </p:blipFill>
        <p:spPr>
          <a:xfrm>
            <a:off x="3302218" y="184727"/>
            <a:ext cx="6077239" cy="2321642"/>
          </a:xfrm>
          <a:prstGeom prst="rect">
            <a:avLst/>
          </a:prstGeom>
        </p:spPr>
      </p:pic>
      <p:pic>
        <p:nvPicPr>
          <p:cNvPr id="8" name="Imagen 7">
            <a:extLst>
              <a:ext uri="{FF2B5EF4-FFF2-40B4-BE49-F238E27FC236}">
                <a16:creationId xmlns:a16="http://schemas.microsoft.com/office/drawing/2014/main" id="{9294AE97-49EC-D371-8FE6-949F5DA750EF}"/>
              </a:ext>
            </a:extLst>
          </p:cNvPr>
          <p:cNvPicPr>
            <a:picLocks noChangeAspect="1"/>
          </p:cNvPicPr>
          <p:nvPr/>
        </p:nvPicPr>
        <p:blipFill>
          <a:blip r:embed="rId3"/>
          <a:stretch>
            <a:fillRect/>
          </a:stretch>
        </p:blipFill>
        <p:spPr>
          <a:xfrm>
            <a:off x="1718038" y="2106612"/>
            <a:ext cx="9245600" cy="4369881"/>
          </a:xfrm>
          <a:prstGeom prst="rect">
            <a:avLst/>
          </a:prstGeom>
        </p:spPr>
      </p:pic>
    </p:spTree>
    <p:extLst>
      <p:ext uri="{BB962C8B-B14F-4D97-AF65-F5344CB8AC3E}">
        <p14:creationId xmlns:p14="http://schemas.microsoft.com/office/powerpoint/2010/main" val="2833019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C8261-140F-E4CD-EAF5-CB4F3ECC8416}"/>
              </a:ext>
            </a:extLst>
          </p:cNvPr>
          <p:cNvSpPr>
            <a:spLocks noGrp="1"/>
          </p:cNvSpPr>
          <p:nvPr>
            <p:ph type="title"/>
          </p:nvPr>
        </p:nvSpPr>
        <p:spPr/>
        <p:txBody>
          <a:bodyPr>
            <a:normAutofit/>
          </a:bodyPr>
          <a:lstStyle/>
          <a:p>
            <a:pPr algn="ctr"/>
            <a:r>
              <a:rPr lang="es-MX" sz="4200" dirty="0"/>
              <a:t> SECTORES PARTICIPANTES </a:t>
            </a:r>
            <a:br>
              <a:rPr lang="es-MX" sz="4200" dirty="0"/>
            </a:br>
            <a:r>
              <a:rPr lang="es-MX" sz="4200" dirty="0"/>
              <a:t>[SUELDOS Y JORNALES]:</a:t>
            </a:r>
            <a:endParaRPr lang="es-AR" sz="4200" dirty="0"/>
          </a:p>
        </p:txBody>
      </p:sp>
      <p:pic>
        <p:nvPicPr>
          <p:cNvPr id="7" name="Marcador de contenido 6">
            <a:extLst>
              <a:ext uri="{FF2B5EF4-FFF2-40B4-BE49-F238E27FC236}">
                <a16:creationId xmlns:a16="http://schemas.microsoft.com/office/drawing/2014/main" id="{11DBAD8A-E9A3-BACF-62E9-7CD1AC8C3EF0}"/>
              </a:ext>
            </a:extLst>
          </p:cNvPr>
          <p:cNvPicPr>
            <a:picLocks noGrp="1" noChangeAspect="1"/>
          </p:cNvPicPr>
          <p:nvPr>
            <p:ph idx="1"/>
          </p:nvPr>
        </p:nvPicPr>
        <p:blipFill>
          <a:blip r:embed="rId2"/>
          <a:stretch>
            <a:fillRect/>
          </a:stretch>
        </p:blipFill>
        <p:spPr>
          <a:xfrm>
            <a:off x="1711187" y="1874517"/>
            <a:ext cx="9259304" cy="4553280"/>
          </a:xfrm>
        </p:spPr>
      </p:pic>
    </p:spTree>
    <p:extLst>
      <p:ext uri="{BB962C8B-B14F-4D97-AF65-F5344CB8AC3E}">
        <p14:creationId xmlns:p14="http://schemas.microsoft.com/office/powerpoint/2010/main" val="1379331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E9CC6-3570-B591-FFBA-B35FBCED974E}"/>
              </a:ext>
            </a:extLst>
          </p:cNvPr>
          <p:cNvSpPr>
            <a:spLocks noGrp="1"/>
          </p:cNvSpPr>
          <p:nvPr>
            <p:ph type="title"/>
          </p:nvPr>
        </p:nvSpPr>
        <p:spPr>
          <a:xfrm>
            <a:off x="5195727" y="382385"/>
            <a:ext cx="6335338" cy="1492132"/>
          </a:xfrm>
        </p:spPr>
        <p:txBody>
          <a:bodyPr>
            <a:normAutofit/>
          </a:bodyPr>
          <a:lstStyle/>
          <a:p>
            <a:r>
              <a:rPr lang="es-MX" sz="4000" dirty="0"/>
              <a:t>FORMAS DE CONTRATACIÓN:</a:t>
            </a:r>
            <a:endParaRPr lang="es-AR" sz="4000" dirty="0"/>
          </a:p>
        </p:txBody>
      </p:sp>
      <p:pic>
        <p:nvPicPr>
          <p:cNvPr id="5" name="Picture 4" descr="Juguete de una persona roja frente a dos líneas de figuras blancas">
            <a:extLst>
              <a:ext uri="{FF2B5EF4-FFF2-40B4-BE49-F238E27FC236}">
                <a16:creationId xmlns:a16="http://schemas.microsoft.com/office/drawing/2014/main" id="{03ACCC1A-A9E8-C8DD-C431-BA7CF0881401}"/>
              </a:ext>
            </a:extLst>
          </p:cNvPr>
          <p:cNvPicPr>
            <a:picLocks noChangeAspect="1"/>
          </p:cNvPicPr>
          <p:nvPr/>
        </p:nvPicPr>
        <p:blipFill rotWithShape="1">
          <a:blip r:embed="rId2"/>
          <a:srcRect l="32159" r="28302" b="-1"/>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0925FC1B-4AB5-56EC-5E6C-E641A2336D72}"/>
              </a:ext>
            </a:extLst>
          </p:cNvPr>
          <p:cNvSpPr>
            <a:spLocks noGrp="1"/>
          </p:cNvSpPr>
          <p:nvPr>
            <p:ph idx="1"/>
          </p:nvPr>
        </p:nvSpPr>
        <p:spPr>
          <a:xfrm>
            <a:off x="5195727" y="1274619"/>
            <a:ext cx="6335338" cy="5200996"/>
          </a:xfrm>
        </p:spPr>
        <p:txBody>
          <a:bodyPr>
            <a:normAutofit fontScale="92500" lnSpcReduction="10000"/>
          </a:bodyPr>
          <a:lstStyle/>
          <a:p>
            <a:r>
              <a:rPr lang="es-MX" b="1" u="sng" dirty="0">
                <a:effectLst>
                  <a:outerShdw blurRad="38100" dist="38100" dir="2700000" algn="tl">
                    <a:srgbClr val="000000">
                      <a:alpha val="43137"/>
                    </a:srgbClr>
                  </a:outerShdw>
                </a:effectLst>
              </a:rPr>
              <a:t>CONTRATACIÓN TÍPICA</a:t>
            </a:r>
            <a:r>
              <a:rPr lang="es-MX" dirty="0"/>
              <a:t>: LA RELACIÓN LABORAL DURARÁ HASTA QUE ALGUNA CAUSA DETERMINADA IMPIDA SU CONTINUACIÓN (PLAZOINDETERMINADO).</a:t>
            </a:r>
          </a:p>
          <a:p>
            <a:r>
              <a:rPr lang="es-MX" b="1" u="sng" dirty="0">
                <a:effectLst>
                  <a:outerShdw blurRad="38100" dist="38100" dir="2700000" algn="tl">
                    <a:srgbClr val="000000">
                      <a:alpha val="43137"/>
                    </a:srgbClr>
                  </a:outerShdw>
                </a:effectLst>
              </a:rPr>
              <a:t>CONTRATACIÓN ESPECIAL</a:t>
            </a:r>
            <a:r>
              <a:rPr lang="es-MX" dirty="0"/>
              <a:t>:</a:t>
            </a:r>
          </a:p>
          <a:p>
            <a:pPr marL="457200" indent="-457200">
              <a:buFont typeface="+mj-lt"/>
              <a:buAutoNum type="arabicPeriod"/>
            </a:pPr>
            <a:r>
              <a:rPr lang="es-MX" b="1" u="sng" dirty="0">
                <a:effectLst>
                  <a:outerShdw blurRad="38100" dist="38100" dir="2700000" algn="tl">
                    <a:srgbClr val="000000">
                      <a:alpha val="43137"/>
                    </a:srgbClr>
                  </a:outerShdw>
                </a:effectLst>
              </a:rPr>
              <a:t>Contrato de trabajo a plazo fijo</a:t>
            </a:r>
            <a:r>
              <a:rPr lang="es-MX" dirty="0"/>
              <a:t>: tiene un tiempo determinado de duración (max. 5 años).</a:t>
            </a:r>
          </a:p>
          <a:p>
            <a:pPr marL="457200" indent="-457200">
              <a:buFont typeface="+mj-lt"/>
              <a:buAutoNum type="arabicPeriod"/>
            </a:pPr>
            <a:r>
              <a:rPr lang="es-MX" b="1" u="sng" dirty="0">
                <a:effectLst>
                  <a:outerShdw blurRad="38100" dist="38100" dir="2700000" algn="tl">
                    <a:srgbClr val="000000">
                      <a:alpha val="43137"/>
                    </a:srgbClr>
                  </a:outerShdw>
                </a:effectLst>
              </a:rPr>
              <a:t>Contrato de trabajo de temporada</a:t>
            </a:r>
            <a:r>
              <a:rPr lang="es-MX" dirty="0"/>
              <a:t>: se desarrolla en determinadas épocas del año y están sujetas a repetirse cada ciclo. Son por un tiempo indeterminado.</a:t>
            </a:r>
          </a:p>
          <a:p>
            <a:pPr marL="457200" indent="-457200">
              <a:buFont typeface="+mj-lt"/>
              <a:buAutoNum type="arabicPeriod"/>
            </a:pPr>
            <a:r>
              <a:rPr lang="es-MX" b="1" u="sng" dirty="0">
                <a:effectLst>
                  <a:outerShdw blurRad="38100" dist="38100" dir="2700000" algn="tl">
                    <a:srgbClr val="000000">
                      <a:alpha val="43137"/>
                    </a:srgbClr>
                  </a:outerShdw>
                </a:effectLst>
              </a:rPr>
              <a:t>Contrato de trabajo eventual</a:t>
            </a:r>
            <a:r>
              <a:rPr lang="es-MX" dirty="0"/>
              <a:t>: cuando la prestación laboral es requerida por el empleador para la realización de tareas no habituales.</a:t>
            </a:r>
          </a:p>
          <a:p>
            <a:pPr marL="457200" indent="-457200">
              <a:buFont typeface="+mj-lt"/>
              <a:buAutoNum type="arabicPeriod"/>
            </a:pPr>
            <a:r>
              <a:rPr lang="es-MX" b="1" u="sng" dirty="0">
                <a:effectLst>
                  <a:outerShdw blurRad="38100" dist="38100" dir="2700000" algn="tl">
                    <a:srgbClr val="000000">
                      <a:alpha val="43137"/>
                    </a:srgbClr>
                  </a:outerShdw>
                </a:effectLst>
              </a:rPr>
              <a:t>Contrato de trabajo de grupo o por equipo</a:t>
            </a:r>
            <a:r>
              <a:rPr lang="es-MX" dirty="0"/>
              <a:t>: es entre un director 0 jefe y un grupo de trabajadores para desarrollar tareas comunes al grupo.</a:t>
            </a:r>
            <a:endParaRPr lang="es-AR" dirty="0"/>
          </a:p>
        </p:txBody>
      </p:sp>
      <p:sp>
        <p:nvSpPr>
          <p:cNvPr id="11" name="Rectangle 10">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9630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83B235-EAEE-B692-A3D8-B88BC2FAB8EE}"/>
              </a:ext>
            </a:extLst>
          </p:cNvPr>
          <p:cNvSpPr>
            <a:spLocks noGrp="1"/>
          </p:cNvSpPr>
          <p:nvPr>
            <p:ph type="title"/>
          </p:nvPr>
        </p:nvSpPr>
        <p:spPr/>
        <p:txBody>
          <a:bodyPr/>
          <a:lstStyle/>
          <a:p>
            <a:pPr algn="ctr"/>
            <a:r>
              <a:rPr lang="es-MX" dirty="0"/>
              <a:t>TIPOS DE REMUNERACIÓN:</a:t>
            </a:r>
            <a:endParaRPr lang="es-AR" dirty="0"/>
          </a:p>
        </p:txBody>
      </p:sp>
      <p:pic>
        <p:nvPicPr>
          <p:cNvPr id="5" name="Marcador de contenido 4">
            <a:extLst>
              <a:ext uri="{FF2B5EF4-FFF2-40B4-BE49-F238E27FC236}">
                <a16:creationId xmlns:a16="http://schemas.microsoft.com/office/drawing/2014/main" id="{13D370A6-3794-B014-6B07-067972998621}"/>
              </a:ext>
            </a:extLst>
          </p:cNvPr>
          <p:cNvPicPr>
            <a:picLocks noGrp="1" noChangeAspect="1"/>
          </p:cNvPicPr>
          <p:nvPr>
            <p:ph idx="1"/>
          </p:nvPr>
        </p:nvPicPr>
        <p:blipFill>
          <a:blip r:embed="rId2"/>
          <a:stretch>
            <a:fillRect/>
          </a:stretch>
        </p:blipFill>
        <p:spPr>
          <a:xfrm>
            <a:off x="1884659" y="2068480"/>
            <a:ext cx="8912359" cy="3713483"/>
          </a:xfrm>
        </p:spPr>
      </p:pic>
    </p:spTree>
    <p:extLst>
      <p:ext uri="{BB962C8B-B14F-4D97-AF65-F5344CB8AC3E}">
        <p14:creationId xmlns:p14="http://schemas.microsoft.com/office/powerpoint/2010/main" val="3597794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81096B-BF45-856D-5280-F1D13C05E1DD}"/>
              </a:ext>
            </a:extLst>
          </p:cNvPr>
          <p:cNvSpPr>
            <a:spLocks noGrp="1"/>
          </p:cNvSpPr>
          <p:nvPr>
            <p:ph type="title"/>
          </p:nvPr>
        </p:nvSpPr>
        <p:spPr>
          <a:xfrm>
            <a:off x="1255670" y="382385"/>
            <a:ext cx="10178322" cy="1492132"/>
          </a:xfrm>
        </p:spPr>
        <p:txBody>
          <a:bodyPr/>
          <a:lstStyle/>
          <a:p>
            <a:pPr algn="ctr"/>
            <a:r>
              <a:rPr lang="es-MX" dirty="0"/>
              <a:t>CONTROL INTERNO </a:t>
            </a:r>
            <a:br>
              <a:rPr lang="es-MX" dirty="0"/>
            </a:br>
            <a:r>
              <a:rPr lang="es-MX" dirty="0"/>
              <a:t>[SUELDOS Y JORNALES]:</a:t>
            </a:r>
            <a:endParaRPr lang="es-AR" dirty="0"/>
          </a:p>
        </p:txBody>
      </p:sp>
      <p:pic>
        <p:nvPicPr>
          <p:cNvPr id="7" name="Marcador de contenido 6">
            <a:extLst>
              <a:ext uri="{FF2B5EF4-FFF2-40B4-BE49-F238E27FC236}">
                <a16:creationId xmlns:a16="http://schemas.microsoft.com/office/drawing/2014/main" id="{426D7976-C4EA-475B-E9B6-E564275B8015}"/>
              </a:ext>
            </a:extLst>
          </p:cNvPr>
          <p:cNvPicPr>
            <a:picLocks noGrp="1" noChangeAspect="1"/>
          </p:cNvPicPr>
          <p:nvPr>
            <p:ph idx="1"/>
          </p:nvPr>
        </p:nvPicPr>
        <p:blipFill>
          <a:blip r:embed="rId2"/>
          <a:stretch>
            <a:fillRect/>
          </a:stretch>
        </p:blipFill>
        <p:spPr>
          <a:xfrm>
            <a:off x="1445600" y="2073563"/>
            <a:ext cx="9988392" cy="4105563"/>
          </a:xfrm>
        </p:spPr>
      </p:pic>
    </p:spTree>
    <p:extLst>
      <p:ext uri="{BB962C8B-B14F-4D97-AF65-F5344CB8AC3E}">
        <p14:creationId xmlns:p14="http://schemas.microsoft.com/office/powerpoint/2010/main" val="2208471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53B9AA-EA0A-286F-00C0-FB101129709E}"/>
              </a:ext>
            </a:extLst>
          </p:cNvPr>
          <p:cNvSpPr>
            <a:spLocks noGrp="1"/>
          </p:cNvSpPr>
          <p:nvPr>
            <p:ph type="ctrTitle"/>
          </p:nvPr>
        </p:nvSpPr>
        <p:spPr/>
        <p:txBody>
          <a:bodyPr/>
          <a:lstStyle/>
          <a:p>
            <a:r>
              <a:rPr lang="es-MX" dirty="0"/>
              <a:t>ROBBINS</a:t>
            </a:r>
            <a:endParaRPr lang="es-AR" dirty="0"/>
          </a:p>
        </p:txBody>
      </p:sp>
      <p:sp>
        <p:nvSpPr>
          <p:cNvPr id="3" name="Subtítulo 2">
            <a:extLst>
              <a:ext uri="{FF2B5EF4-FFF2-40B4-BE49-F238E27FC236}">
                <a16:creationId xmlns:a16="http://schemas.microsoft.com/office/drawing/2014/main" id="{086707EC-D52B-0086-2F0D-786BF089BC70}"/>
              </a:ext>
            </a:extLst>
          </p:cNvPr>
          <p:cNvSpPr>
            <a:spLocks noGrp="1"/>
          </p:cNvSpPr>
          <p:nvPr>
            <p:ph type="subTitle" idx="1"/>
          </p:nvPr>
        </p:nvSpPr>
        <p:spPr/>
        <p:txBody>
          <a:bodyPr/>
          <a:lstStyle/>
          <a:p>
            <a:r>
              <a:rPr lang="es-MX" dirty="0"/>
              <a:t>CAPITULOS 16-17-18</a:t>
            </a:r>
            <a:endParaRPr lang="es-AR" dirty="0"/>
          </a:p>
        </p:txBody>
      </p:sp>
    </p:spTree>
    <p:extLst>
      <p:ext uri="{BB962C8B-B14F-4D97-AF65-F5344CB8AC3E}">
        <p14:creationId xmlns:p14="http://schemas.microsoft.com/office/powerpoint/2010/main" val="36181097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3037B-2B18-5614-D528-FC7FF9ACA07D}"/>
              </a:ext>
            </a:extLst>
          </p:cNvPr>
          <p:cNvSpPr>
            <a:spLocks noGrp="1"/>
          </p:cNvSpPr>
          <p:nvPr>
            <p:ph type="title"/>
          </p:nvPr>
        </p:nvSpPr>
        <p:spPr/>
        <p:txBody>
          <a:bodyPr/>
          <a:lstStyle/>
          <a:p>
            <a:pPr algn="ctr"/>
            <a:r>
              <a:rPr lang="es-MX" dirty="0"/>
              <a:t>CAPITULO 16: </a:t>
            </a:r>
            <a:br>
              <a:rPr lang="es-MX" dirty="0"/>
            </a:br>
            <a:r>
              <a:rPr lang="es-MX" dirty="0"/>
              <a:t>MOTIVAR A LOS EMPLEADOS</a:t>
            </a:r>
            <a:endParaRPr lang="es-AR" dirty="0"/>
          </a:p>
        </p:txBody>
      </p:sp>
      <p:graphicFrame>
        <p:nvGraphicFramePr>
          <p:cNvPr id="5" name="Marcador de contenido 2">
            <a:extLst>
              <a:ext uri="{FF2B5EF4-FFF2-40B4-BE49-F238E27FC236}">
                <a16:creationId xmlns:a16="http://schemas.microsoft.com/office/drawing/2014/main" id="{70D698E5-1F0F-F768-46C0-2A09BF6EFDEF}"/>
              </a:ext>
            </a:extLst>
          </p:cNvPr>
          <p:cNvGraphicFramePr>
            <a:graphicFrameLocks noGrp="1"/>
          </p:cNvGraphicFramePr>
          <p:nvPr>
            <p:ph idx="1"/>
            <p:extLst>
              <p:ext uri="{D42A27DB-BD31-4B8C-83A1-F6EECF244321}">
                <p14:modId xmlns:p14="http://schemas.microsoft.com/office/powerpoint/2010/main" val="2635468226"/>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8602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F2BB06-A3E3-E335-195E-A06C6830533A}"/>
              </a:ext>
            </a:extLst>
          </p:cNvPr>
          <p:cNvSpPr>
            <a:spLocks noGrp="1"/>
          </p:cNvSpPr>
          <p:nvPr>
            <p:ph type="title"/>
          </p:nvPr>
        </p:nvSpPr>
        <p:spPr/>
        <p:txBody>
          <a:bodyPr/>
          <a:lstStyle/>
          <a:p>
            <a:pPr algn="ctr"/>
            <a:r>
              <a:rPr lang="es-MX" dirty="0"/>
              <a:t>PARA TENER EN CUENTA SOBRE LA MOTIVACIÓN</a:t>
            </a:r>
            <a:endParaRPr lang="es-AR" dirty="0"/>
          </a:p>
        </p:txBody>
      </p:sp>
      <p:graphicFrame>
        <p:nvGraphicFramePr>
          <p:cNvPr id="5" name="Marcador de contenido 2">
            <a:extLst>
              <a:ext uri="{FF2B5EF4-FFF2-40B4-BE49-F238E27FC236}">
                <a16:creationId xmlns:a16="http://schemas.microsoft.com/office/drawing/2014/main" id="{49442EE3-B42B-98D2-B806-28AB38273E8F}"/>
              </a:ext>
            </a:extLst>
          </p:cNvPr>
          <p:cNvGraphicFramePr>
            <a:graphicFrameLocks noGrp="1"/>
          </p:cNvGraphicFramePr>
          <p:nvPr>
            <p:ph idx="1"/>
          </p:nvPr>
        </p:nvGraphicFramePr>
        <p:xfrm>
          <a:off x="1251678" y="2286001"/>
          <a:ext cx="10178322" cy="4089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1622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AF5-C968-8A12-3CCD-EAAA3B97FC99}"/>
              </a:ext>
            </a:extLst>
          </p:cNvPr>
          <p:cNvSpPr>
            <a:spLocks noGrp="1"/>
          </p:cNvSpPr>
          <p:nvPr>
            <p:ph type="title"/>
          </p:nvPr>
        </p:nvSpPr>
        <p:spPr/>
        <p:txBody>
          <a:bodyPr/>
          <a:lstStyle/>
          <a:p>
            <a:pPr algn="ctr"/>
            <a:r>
              <a:rPr lang="es-MX" dirty="0"/>
              <a:t>TEORIAS DE LA MOTIVACIÓN</a:t>
            </a:r>
            <a:endParaRPr lang="es-AR" dirty="0"/>
          </a:p>
        </p:txBody>
      </p:sp>
      <p:sp>
        <p:nvSpPr>
          <p:cNvPr id="3" name="Marcador de contenido 2">
            <a:extLst>
              <a:ext uri="{FF2B5EF4-FFF2-40B4-BE49-F238E27FC236}">
                <a16:creationId xmlns:a16="http://schemas.microsoft.com/office/drawing/2014/main" id="{9BE81A7E-1745-A026-3B6A-F7684740F464}"/>
              </a:ext>
            </a:extLst>
          </p:cNvPr>
          <p:cNvSpPr>
            <a:spLocks noGrp="1"/>
          </p:cNvSpPr>
          <p:nvPr>
            <p:ph idx="1"/>
          </p:nvPr>
        </p:nvSpPr>
        <p:spPr>
          <a:xfrm>
            <a:off x="1251678" y="1542473"/>
            <a:ext cx="10178322" cy="4337119"/>
          </a:xfrm>
        </p:spPr>
        <p:txBody>
          <a:bodyPr>
            <a:normAutofit lnSpcReduction="10000"/>
          </a:bodyPr>
          <a:lstStyle/>
          <a:p>
            <a:pPr marL="457200" indent="-457200">
              <a:buFont typeface="+mj-lt"/>
              <a:buAutoNum type="arabicPeriod"/>
            </a:pPr>
            <a:r>
              <a:rPr lang="es-MX" b="1" u="sng" dirty="0">
                <a:effectLst>
                  <a:outerShdw blurRad="38100" dist="38100" dir="2700000" algn="tl">
                    <a:srgbClr val="000000">
                      <a:alpha val="43137"/>
                    </a:srgbClr>
                  </a:outerShdw>
                </a:effectLst>
              </a:rPr>
              <a:t>NECESIDADES</a:t>
            </a:r>
            <a:r>
              <a:rPr lang="es-MX" b="1" dirty="0">
                <a:effectLst>
                  <a:outerShdw blurRad="38100" dist="38100" dir="2700000" algn="tl">
                    <a:srgbClr val="000000">
                      <a:alpha val="43137"/>
                    </a:srgbClr>
                  </a:outerShdw>
                </a:effectLst>
              </a:rPr>
              <a:t> </a:t>
            </a:r>
            <a:r>
              <a:rPr lang="es-MX" b="1" dirty="0">
                <a:solidFill>
                  <a:srgbClr val="FF0000"/>
                </a:solidFill>
                <a:effectLst>
                  <a:outerShdw blurRad="38100" dist="38100" dir="2700000" algn="tl">
                    <a:srgbClr val="000000">
                      <a:alpha val="43137"/>
                    </a:srgbClr>
                  </a:outerShdw>
                </a:effectLst>
              </a:rPr>
              <a:t>FISIOLÓGICAS</a:t>
            </a:r>
            <a:r>
              <a:rPr lang="es-MX" dirty="0"/>
              <a:t>: INCLUYEN HAMBRE, SED, REFUGIO, SEXO Y OTRAS NECESIDADES.</a:t>
            </a:r>
          </a:p>
          <a:p>
            <a:pPr marL="457200" indent="-457200">
              <a:buFont typeface="+mj-lt"/>
              <a:buAutoNum type="arabicPeriod"/>
            </a:pPr>
            <a:r>
              <a:rPr lang="es-MX" b="1" u="sng" dirty="0">
                <a:effectLst>
                  <a:outerShdw blurRad="38100" dist="38100" dir="2700000" algn="tl">
                    <a:srgbClr val="000000">
                      <a:alpha val="43137"/>
                    </a:srgbClr>
                  </a:outerShdw>
                </a:effectLst>
              </a:rPr>
              <a:t>NECESIDADES DE</a:t>
            </a:r>
            <a:r>
              <a:rPr lang="es-MX" b="1" dirty="0">
                <a:effectLst>
                  <a:outerShdw blurRad="38100" dist="38100" dir="2700000" algn="tl">
                    <a:srgbClr val="000000">
                      <a:alpha val="43137"/>
                    </a:srgbClr>
                  </a:outerShdw>
                </a:effectLst>
              </a:rPr>
              <a:t> </a:t>
            </a:r>
            <a:r>
              <a:rPr lang="es-MX" b="1" dirty="0">
                <a:solidFill>
                  <a:srgbClr val="FFC000"/>
                </a:solidFill>
                <a:effectLst>
                  <a:outerShdw blurRad="38100" dist="38100" dir="2700000" algn="tl">
                    <a:srgbClr val="000000">
                      <a:alpha val="43137"/>
                    </a:srgbClr>
                  </a:outerShdw>
                </a:effectLst>
              </a:rPr>
              <a:t>SEGURIDAD</a:t>
            </a:r>
            <a:r>
              <a:rPr lang="es-MX" dirty="0"/>
              <a:t>: ABARCA EL CUIDADO Y LA PROTECCIÓN CONTRA LOS DAÑOS FÍSICOS Y EMOCIONALES, ASÍ COMO LA SEGURIDAD DE QUE LAS NECESIDADES FÍSICAS SEGUIRÁN SIENDO SATISFECHAS.</a:t>
            </a:r>
          </a:p>
          <a:p>
            <a:pPr marL="457200" indent="-457200">
              <a:buFont typeface="+mj-lt"/>
              <a:buAutoNum type="arabicPeriod"/>
            </a:pPr>
            <a:r>
              <a:rPr lang="es-MX" b="1" u="sng" dirty="0">
                <a:effectLst>
                  <a:outerShdw blurRad="38100" dist="38100" dir="2700000" algn="tl">
                    <a:srgbClr val="000000">
                      <a:alpha val="43137"/>
                    </a:srgbClr>
                  </a:outerShdw>
                </a:effectLst>
              </a:rPr>
              <a:t>NECESIDADES</a:t>
            </a:r>
            <a:r>
              <a:rPr lang="es-MX" b="1" dirty="0">
                <a:effectLst>
                  <a:outerShdw blurRad="38100" dist="38100" dir="2700000" algn="tl">
                    <a:srgbClr val="000000">
                      <a:alpha val="43137"/>
                    </a:srgbClr>
                  </a:outerShdw>
                </a:effectLst>
              </a:rPr>
              <a:t> </a:t>
            </a:r>
            <a:r>
              <a:rPr lang="es-MX" b="1" dirty="0">
                <a:solidFill>
                  <a:srgbClr val="FFFF00"/>
                </a:solidFill>
                <a:effectLst>
                  <a:outerShdw blurRad="38100" dist="38100" dir="2700000" algn="tl">
                    <a:srgbClr val="000000">
                      <a:alpha val="43137"/>
                    </a:srgbClr>
                  </a:outerShdw>
                </a:effectLst>
              </a:rPr>
              <a:t>SOCIALES</a:t>
            </a:r>
            <a:r>
              <a:rPr lang="es-MX" dirty="0"/>
              <a:t>: INCLUYEN EL AFECTO, EL SENTIDO DE PERTENENCIA, LA ACEPTACIÓN Y LA AMISTAD.</a:t>
            </a:r>
          </a:p>
          <a:p>
            <a:pPr marL="457200" indent="-457200">
              <a:buFont typeface="+mj-lt"/>
              <a:buAutoNum type="arabicPeriod"/>
            </a:pPr>
            <a:r>
              <a:rPr lang="es-MX" b="1" u="sng" dirty="0">
                <a:effectLst>
                  <a:outerShdw blurRad="38100" dist="38100" dir="2700000" algn="tl">
                    <a:srgbClr val="000000">
                      <a:alpha val="43137"/>
                    </a:srgbClr>
                  </a:outerShdw>
                </a:effectLst>
              </a:rPr>
              <a:t>NECESIDADES DE</a:t>
            </a:r>
            <a:r>
              <a:rPr lang="es-MX" b="1" dirty="0">
                <a:effectLst>
                  <a:outerShdw blurRad="38100" dist="38100" dir="2700000" algn="tl">
                    <a:srgbClr val="000000">
                      <a:alpha val="43137"/>
                    </a:srgbClr>
                  </a:outerShdw>
                </a:effectLst>
              </a:rPr>
              <a:t> </a:t>
            </a:r>
            <a:r>
              <a:rPr lang="es-MX" b="1" dirty="0">
                <a:solidFill>
                  <a:srgbClr val="00B050"/>
                </a:solidFill>
                <a:effectLst>
                  <a:outerShdw blurRad="38100" dist="38100" dir="2700000" algn="tl">
                    <a:srgbClr val="000000">
                      <a:alpha val="43137"/>
                    </a:srgbClr>
                  </a:outerShdw>
                </a:effectLst>
              </a:rPr>
              <a:t>ESTIGMA</a:t>
            </a:r>
            <a:r>
              <a:rPr lang="es-MX" dirty="0"/>
              <a:t>: SON LOS FACTORES INTERNOS COMO EL RESPETO A SÍ MISMO, LA AUTONOMÍA Y EL LOGRO, ASÍ COMO FACTORES EXTERNOS COMO EL ESTATUS, EL RECONOCIMIENTO Y LA ATENCIÓN. </a:t>
            </a:r>
          </a:p>
          <a:p>
            <a:pPr marL="457200" indent="-457200">
              <a:buFont typeface="+mj-lt"/>
              <a:buAutoNum type="arabicPeriod"/>
            </a:pPr>
            <a:r>
              <a:rPr lang="es-MX" b="1" u="sng" dirty="0">
                <a:effectLst>
                  <a:outerShdw blurRad="38100" dist="38100" dir="2700000" algn="tl">
                    <a:srgbClr val="000000">
                      <a:alpha val="43137"/>
                    </a:srgbClr>
                  </a:outerShdw>
                </a:effectLst>
              </a:rPr>
              <a:t>NECESIDADES DE</a:t>
            </a:r>
            <a:r>
              <a:rPr lang="es-MX" b="1" dirty="0">
                <a:effectLst>
                  <a:outerShdw blurRad="38100" dist="38100" dir="2700000" algn="tl">
                    <a:srgbClr val="000000">
                      <a:alpha val="43137"/>
                    </a:srgbClr>
                  </a:outerShdw>
                </a:effectLst>
              </a:rPr>
              <a:t> </a:t>
            </a:r>
            <a:r>
              <a:rPr lang="es-MX" b="1" dirty="0">
                <a:solidFill>
                  <a:srgbClr val="7030A0"/>
                </a:solidFill>
                <a:effectLst>
                  <a:outerShdw blurRad="38100" dist="38100" dir="2700000" algn="tl">
                    <a:srgbClr val="000000">
                      <a:alpha val="43137"/>
                    </a:srgbClr>
                  </a:outerShdw>
                </a:effectLst>
              </a:rPr>
              <a:t>AUTORREALIZACIÓN</a:t>
            </a:r>
            <a:r>
              <a:rPr lang="es-MX" dirty="0"/>
              <a:t>: NECESIDAD DE CRECIMIENTO, DE DESARROLLAR EL POTENCIAL PERSONAL</a:t>
            </a:r>
            <a:endParaRPr lang="es-AR" dirty="0"/>
          </a:p>
        </p:txBody>
      </p:sp>
    </p:spTree>
    <p:extLst>
      <p:ext uri="{BB962C8B-B14F-4D97-AF65-F5344CB8AC3E}">
        <p14:creationId xmlns:p14="http://schemas.microsoft.com/office/powerpoint/2010/main" val="3957727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44545FF-683F-D55A-3A4A-541583DC9EED}"/>
              </a:ext>
            </a:extLst>
          </p:cNvPr>
          <p:cNvPicPr>
            <a:picLocks noGrp="1" noChangeAspect="1"/>
          </p:cNvPicPr>
          <p:nvPr>
            <p:ph idx="1"/>
          </p:nvPr>
        </p:nvPicPr>
        <p:blipFill>
          <a:blip r:embed="rId2"/>
          <a:stretch>
            <a:fillRect/>
          </a:stretch>
        </p:blipFill>
        <p:spPr>
          <a:xfrm>
            <a:off x="2105890" y="642488"/>
            <a:ext cx="7980219" cy="5573024"/>
          </a:xfrm>
        </p:spPr>
      </p:pic>
    </p:spTree>
    <p:extLst>
      <p:ext uri="{BB962C8B-B14F-4D97-AF65-F5344CB8AC3E}">
        <p14:creationId xmlns:p14="http://schemas.microsoft.com/office/powerpoint/2010/main" val="3821936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53B7E-619E-8452-CC91-8D9BE73DC155}"/>
              </a:ext>
            </a:extLst>
          </p:cNvPr>
          <p:cNvSpPr>
            <a:spLocks noGrp="1"/>
          </p:cNvSpPr>
          <p:nvPr>
            <p:ph type="title"/>
          </p:nvPr>
        </p:nvSpPr>
        <p:spPr/>
        <p:txBody>
          <a:bodyPr/>
          <a:lstStyle/>
          <a:p>
            <a:r>
              <a:rPr lang="es-MX" dirty="0"/>
              <a:t>TIPOS DE EFECTOS:</a:t>
            </a:r>
            <a:endParaRPr lang="es-AR" dirty="0"/>
          </a:p>
        </p:txBody>
      </p:sp>
      <p:sp>
        <p:nvSpPr>
          <p:cNvPr id="3" name="Marcador de contenido 2">
            <a:extLst>
              <a:ext uri="{FF2B5EF4-FFF2-40B4-BE49-F238E27FC236}">
                <a16:creationId xmlns:a16="http://schemas.microsoft.com/office/drawing/2014/main" id="{09F886D4-8A46-90DF-3739-4988A3F73C74}"/>
              </a:ext>
            </a:extLst>
          </p:cNvPr>
          <p:cNvSpPr>
            <a:spLocks noGrp="1"/>
          </p:cNvSpPr>
          <p:nvPr>
            <p:ph idx="1"/>
          </p:nvPr>
        </p:nvSpPr>
        <p:spPr>
          <a:xfrm>
            <a:off x="1251678" y="1874517"/>
            <a:ext cx="10178322" cy="4005075"/>
          </a:xfrm>
        </p:spPr>
        <p:txBody>
          <a:bodyPr/>
          <a:lstStyle/>
          <a:p>
            <a:r>
              <a:rPr lang="es-MX" b="1" dirty="0">
                <a:effectLst>
                  <a:outerShdw blurRad="38100" dist="38100" dir="2700000" algn="tl">
                    <a:srgbClr val="000000">
                      <a:alpha val="43137"/>
                    </a:srgbClr>
                  </a:outerShdw>
                </a:effectLst>
              </a:rPr>
              <a:t>QUE SON LOS EFECTOS?</a:t>
            </a:r>
          </a:p>
          <a:p>
            <a:pPr marL="0" indent="0">
              <a:buNone/>
            </a:pPr>
            <a:r>
              <a:rPr lang="es-MX" dirty="0"/>
              <a:t>CONSECUENCIA POSTERIOR LUEGO DE HABER TOMADO UNA DECISIÓN.</a:t>
            </a:r>
          </a:p>
          <a:p>
            <a:r>
              <a:rPr lang="es-MX" b="1" u="sng" dirty="0">
                <a:effectLst>
                  <a:outerShdw blurRad="38100" dist="38100" dir="2700000" algn="tl">
                    <a:srgbClr val="000000">
                      <a:alpha val="43137"/>
                    </a:srgbClr>
                  </a:outerShdw>
                </a:effectLst>
              </a:rPr>
              <a:t>EFECTOS ESPERADOS</a:t>
            </a:r>
            <a:r>
              <a:rPr lang="es-MX" dirty="0"/>
              <a:t>:</a:t>
            </a:r>
          </a:p>
          <a:p>
            <a:pPr marL="0" indent="0">
              <a:buNone/>
            </a:pPr>
            <a:r>
              <a:rPr lang="es-MX" dirty="0"/>
              <a:t>SITUACIÓN PREVISIBLE, TIENE UNA CIERTA PROBABILIDAD DE OCURRENCIA, PUEDEN SER DESEADOS O NO DESEADOS.</a:t>
            </a:r>
          </a:p>
          <a:p>
            <a:r>
              <a:rPr lang="es-MX" b="1" u="sng" dirty="0">
                <a:effectLst>
                  <a:outerShdw blurRad="38100" dist="38100" dir="2700000" algn="tl">
                    <a:srgbClr val="000000">
                      <a:alpha val="43137"/>
                    </a:srgbClr>
                  </a:outerShdw>
                </a:effectLst>
              </a:rPr>
              <a:t>EFECTOS NO ESPERADOS</a:t>
            </a:r>
            <a:r>
              <a:rPr lang="es-MX" dirty="0"/>
              <a:t>:</a:t>
            </a:r>
          </a:p>
          <a:p>
            <a:pPr marL="0" indent="0">
              <a:buNone/>
            </a:pPr>
            <a:r>
              <a:rPr lang="es-MX" dirty="0"/>
              <a:t>SITUACIÓN NO PREVISIBLE, QUE SE DESCUBRE CUANDO SE EJECUTA LA SOLUCIÓN.</a:t>
            </a:r>
            <a:endParaRPr lang="es-AR" dirty="0"/>
          </a:p>
        </p:txBody>
      </p:sp>
      <p:sp>
        <p:nvSpPr>
          <p:cNvPr id="4" name="Flecha: a la derecha 3">
            <a:extLst>
              <a:ext uri="{FF2B5EF4-FFF2-40B4-BE49-F238E27FC236}">
                <a16:creationId xmlns:a16="http://schemas.microsoft.com/office/drawing/2014/main" id="{38374BC1-C0EC-46A7-AA27-BDF7717A124D}"/>
              </a:ext>
            </a:extLst>
          </p:cNvPr>
          <p:cNvSpPr/>
          <p:nvPr/>
        </p:nvSpPr>
        <p:spPr>
          <a:xfrm>
            <a:off x="1251678" y="5193792"/>
            <a:ext cx="10178322" cy="13716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200000"/>
              </a:lnSpc>
            </a:pPr>
            <a:r>
              <a:rPr lang="es-MX" sz="3200" dirty="0"/>
              <a:t>CAUSA </a:t>
            </a:r>
            <a:r>
              <a:rPr lang="es-MX" sz="3200" dirty="0">
                <a:sym typeface="Wingdings" panose="05000000000000000000" pitchFamily="2" charset="2"/>
              </a:rPr>
              <a:t> PROBLEMA  DECISIÓN  EFECTO </a:t>
            </a:r>
            <a:endParaRPr lang="es-MX" sz="3200" dirty="0"/>
          </a:p>
          <a:p>
            <a:pPr algn="ctr"/>
            <a:endParaRPr lang="es-AR" dirty="0"/>
          </a:p>
        </p:txBody>
      </p:sp>
    </p:spTree>
    <p:extLst>
      <p:ext uri="{BB962C8B-B14F-4D97-AF65-F5344CB8AC3E}">
        <p14:creationId xmlns:p14="http://schemas.microsoft.com/office/powerpoint/2010/main" val="2621178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AFEE4-8E95-4FEC-48AE-C7E4787F8C52}"/>
              </a:ext>
            </a:extLst>
          </p:cNvPr>
          <p:cNvSpPr>
            <a:spLocks noGrp="1"/>
          </p:cNvSpPr>
          <p:nvPr>
            <p:ph type="title"/>
          </p:nvPr>
        </p:nvSpPr>
        <p:spPr/>
        <p:txBody>
          <a:bodyPr/>
          <a:lstStyle/>
          <a:p>
            <a:pPr algn="ctr"/>
            <a:r>
              <a:rPr lang="es-MX" dirty="0"/>
              <a:t>TEORÍAS X e y mcgregor</a:t>
            </a:r>
            <a:endParaRPr lang="es-AR" dirty="0"/>
          </a:p>
        </p:txBody>
      </p:sp>
      <p:graphicFrame>
        <p:nvGraphicFramePr>
          <p:cNvPr id="5" name="Marcador de contenido 2">
            <a:extLst>
              <a:ext uri="{FF2B5EF4-FFF2-40B4-BE49-F238E27FC236}">
                <a16:creationId xmlns:a16="http://schemas.microsoft.com/office/drawing/2014/main" id="{E058C3D3-208B-410F-10D9-4541007790EB}"/>
              </a:ext>
            </a:extLst>
          </p:cNvPr>
          <p:cNvGraphicFramePr>
            <a:graphicFrameLocks noGrp="1"/>
          </p:cNvGraphicFramePr>
          <p:nvPr>
            <p:ph idx="1"/>
            <p:extLst>
              <p:ext uri="{D42A27DB-BD31-4B8C-83A1-F6EECF244321}">
                <p14:modId xmlns:p14="http://schemas.microsoft.com/office/powerpoint/2010/main" val="996748675"/>
              </p:ext>
            </p:extLst>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0932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ítulo 1">
            <a:extLst>
              <a:ext uri="{FF2B5EF4-FFF2-40B4-BE49-F238E27FC236}">
                <a16:creationId xmlns:a16="http://schemas.microsoft.com/office/drawing/2014/main" id="{2B4AB8D5-82FA-5B88-921C-9C9A16D30157}"/>
              </a:ext>
            </a:extLst>
          </p:cNvPr>
          <p:cNvSpPr>
            <a:spLocks noGrp="1"/>
          </p:cNvSpPr>
          <p:nvPr>
            <p:ph type="title"/>
          </p:nvPr>
        </p:nvSpPr>
        <p:spPr>
          <a:xfrm>
            <a:off x="892325" y="164912"/>
            <a:ext cx="4515598" cy="4532120"/>
          </a:xfrm>
        </p:spPr>
        <p:txBody>
          <a:bodyPr anchor="ctr">
            <a:normAutofit/>
          </a:bodyPr>
          <a:lstStyle/>
          <a:p>
            <a:pPr algn="ctr"/>
            <a:r>
              <a:rPr lang="es-MX" sz="4000" dirty="0">
                <a:solidFill>
                  <a:srgbClr val="2A1A00"/>
                </a:solidFill>
              </a:rPr>
              <a:t>TEORÍA DE LOS DOS FACTORES DE HERZBERG </a:t>
            </a:r>
            <a:br>
              <a:rPr lang="es-MX" sz="4000" dirty="0">
                <a:solidFill>
                  <a:srgbClr val="2A1A00"/>
                </a:solidFill>
              </a:rPr>
            </a:br>
            <a:r>
              <a:rPr lang="es-MX" sz="4000" dirty="0">
                <a:solidFill>
                  <a:srgbClr val="2A1A00"/>
                </a:solidFill>
              </a:rPr>
              <a:t>(TEORÍA DE LA MOTIVACIÓN E HIGENE)</a:t>
            </a:r>
            <a:endParaRPr lang="es-AR" sz="4000" dirty="0">
              <a:solidFill>
                <a:srgbClr val="2A1A00"/>
              </a:solidFill>
            </a:endParaRPr>
          </a:p>
        </p:txBody>
      </p:sp>
      <p:sp>
        <p:nvSpPr>
          <p:cNvPr id="12"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06A5578A-F3B6-3477-C045-D374194B090F}"/>
              </a:ext>
            </a:extLst>
          </p:cNvPr>
          <p:cNvSpPr>
            <a:spLocks noGrp="1"/>
          </p:cNvSpPr>
          <p:nvPr>
            <p:ph idx="1"/>
          </p:nvPr>
        </p:nvSpPr>
        <p:spPr>
          <a:xfrm>
            <a:off x="6749271" y="1128451"/>
            <a:ext cx="4680729" cy="4566609"/>
          </a:xfrm>
        </p:spPr>
        <p:txBody>
          <a:bodyPr anchor="ctr">
            <a:normAutofit/>
          </a:bodyPr>
          <a:lstStyle/>
          <a:p>
            <a:pPr>
              <a:lnSpc>
                <a:spcPct val="100000"/>
              </a:lnSpc>
            </a:pPr>
            <a:r>
              <a:rPr lang="es-MX" sz="1900" b="1" u="sng" dirty="0">
                <a:effectLst>
                  <a:outerShdw blurRad="38100" dist="38100" dir="2700000" algn="tl">
                    <a:srgbClr val="000000">
                      <a:alpha val="43137"/>
                    </a:srgbClr>
                  </a:outerShdw>
                </a:effectLst>
              </a:rPr>
              <a:t>SATISFECHA</a:t>
            </a:r>
            <a:r>
              <a:rPr lang="es-MX" sz="1900" dirty="0"/>
              <a:t>: TENDÍA A CITAR FACTORES POR EL PROPIO EMPLEO. </a:t>
            </a:r>
          </a:p>
          <a:p>
            <a:pPr marL="0" indent="0">
              <a:lnSpc>
                <a:spcPct val="100000"/>
              </a:lnSpc>
              <a:buNone/>
            </a:pPr>
            <a:r>
              <a:rPr lang="es-MX" sz="1900" dirty="0"/>
              <a:t>   (LOGRO, RECONOCIMIENTO Y LA   RESPONSABILIDAD).</a:t>
            </a:r>
          </a:p>
          <a:p>
            <a:pPr>
              <a:lnSpc>
                <a:spcPct val="100000"/>
              </a:lnSpc>
            </a:pPr>
            <a:r>
              <a:rPr lang="es-MX" sz="1900" b="1" u="sng" dirty="0">
                <a:effectLst>
                  <a:outerShdw blurRad="38100" dist="38100" dir="2700000" algn="tl">
                    <a:srgbClr val="000000">
                      <a:alpha val="43137"/>
                    </a:srgbClr>
                  </a:outerShdw>
                </a:effectLst>
              </a:rPr>
              <a:t>INSATISFECHA</a:t>
            </a:r>
            <a:r>
              <a:rPr lang="es-MX" sz="1900" dirty="0"/>
              <a:t>: CITABA FACTORES EXTRÍNSECOS PRODUCIDOS POR EL CONTEXTO LABORAL.</a:t>
            </a:r>
          </a:p>
          <a:p>
            <a:pPr marL="457200" indent="-457200">
              <a:lnSpc>
                <a:spcPct val="100000"/>
              </a:lnSpc>
              <a:buFont typeface="+mj-lt"/>
              <a:buAutoNum type="arabicPeriod"/>
            </a:pPr>
            <a:r>
              <a:rPr lang="es-MX" sz="1900" dirty="0"/>
              <a:t>LOS </a:t>
            </a:r>
            <a:r>
              <a:rPr lang="es-MX" sz="1900" b="1" u="sng" dirty="0">
                <a:effectLst>
                  <a:outerShdw blurRad="38100" dist="38100" dir="2700000" algn="tl">
                    <a:srgbClr val="000000">
                      <a:alpha val="43137"/>
                    </a:srgbClr>
                  </a:outerShdw>
                </a:effectLst>
              </a:rPr>
              <a:t>FACTORES EXTRÍNSECOS</a:t>
            </a:r>
            <a:r>
              <a:rPr lang="es-MX" sz="1900" dirty="0"/>
              <a:t>, QUE PROVOCAN INSATISFACIÓN LABORAL SE LOS LLAMA </a:t>
            </a:r>
            <a:r>
              <a:rPr lang="es-MX" sz="1900" b="1" dirty="0">
                <a:effectLst>
                  <a:outerShdw blurRad="38100" dist="38100" dir="2700000" algn="tl">
                    <a:srgbClr val="000000">
                      <a:alpha val="43137"/>
                    </a:srgbClr>
                  </a:outerShdw>
                </a:effectLst>
              </a:rPr>
              <a:t>HIGIENE</a:t>
            </a:r>
            <a:r>
              <a:rPr lang="es-MX" sz="1900" dirty="0"/>
              <a:t>.</a:t>
            </a:r>
          </a:p>
          <a:p>
            <a:pPr marL="457200" indent="-457200">
              <a:lnSpc>
                <a:spcPct val="100000"/>
              </a:lnSpc>
              <a:buFont typeface="+mj-lt"/>
              <a:buAutoNum type="arabicPeriod"/>
            </a:pPr>
            <a:r>
              <a:rPr lang="es-MX" sz="1900" dirty="0"/>
              <a:t>LOS </a:t>
            </a:r>
            <a:r>
              <a:rPr lang="es-MX" sz="1900" b="1" u="sng" dirty="0">
                <a:effectLst>
                  <a:outerShdw blurRad="38100" dist="38100" dir="2700000" algn="tl">
                    <a:srgbClr val="000000">
                      <a:alpha val="43137"/>
                    </a:srgbClr>
                  </a:outerShdw>
                </a:effectLst>
              </a:rPr>
              <a:t>FACTORES INTRÍSECOS</a:t>
            </a:r>
            <a:r>
              <a:rPr lang="es-MX" sz="1900" dirty="0"/>
              <a:t> SON LOS </a:t>
            </a:r>
            <a:r>
              <a:rPr lang="es-MX" sz="1900" b="1" dirty="0">
                <a:effectLst>
                  <a:outerShdw blurRad="38100" dist="38100" dir="2700000" algn="tl">
                    <a:srgbClr val="000000">
                      <a:alpha val="43137"/>
                    </a:srgbClr>
                  </a:outerShdw>
                </a:effectLst>
              </a:rPr>
              <a:t>MOTIVADORES</a:t>
            </a:r>
            <a:r>
              <a:rPr lang="es-MX" sz="1900" dirty="0"/>
              <a:t>, QUE SON RELACIONADOS CON EL TRABAJO EN SÍ. </a:t>
            </a:r>
          </a:p>
          <a:p>
            <a:pPr marL="0" indent="0">
              <a:lnSpc>
                <a:spcPct val="100000"/>
              </a:lnSpc>
              <a:buNone/>
            </a:pPr>
            <a:endParaRPr lang="es-AR" sz="1900" dirty="0"/>
          </a:p>
        </p:txBody>
      </p:sp>
      <p:pic>
        <p:nvPicPr>
          <p:cNvPr id="5" name="Imagen 4">
            <a:extLst>
              <a:ext uri="{FF2B5EF4-FFF2-40B4-BE49-F238E27FC236}">
                <a16:creationId xmlns:a16="http://schemas.microsoft.com/office/drawing/2014/main" id="{5200853E-51E3-717A-B402-E288AE148D2A}"/>
              </a:ext>
            </a:extLst>
          </p:cNvPr>
          <p:cNvPicPr>
            <a:picLocks noChangeAspect="1"/>
          </p:cNvPicPr>
          <p:nvPr/>
        </p:nvPicPr>
        <p:blipFill>
          <a:blip r:embed="rId2"/>
          <a:stretch>
            <a:fillRect/>
          </a:stretch>
        </p:blipFill>
        <p:spPr>
          <a:xfrm>
            <a:off x="972944" y="4158814"/>
            <a:ext cx="4434979" cy="2534274"/>
          </a:xfrm>
          <a:prstGeom prst="rect">
            <a:avLst/>
          </a:prstGeom>
        </p:spPr>
      </p:pic>
    </p:spTree>
    <p:extLst>
      <p:ext uri="{BB962C8B-B14F-4D97-AF65-F5344CB8AC3E}">
        <p14:creationId xmlns:p14="http://schemas.microsoft.com/office/powerpoint/2010/main" val="2370009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AF8F021D-E17C-4692-BC36-88810FC4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ítulo 1">
            <a:extLst>
              <a:ext uri="{FF2B5EF4-FFF2-40B4-BE49-F238E27FC236}">
                <a16:creationId xmlns:a16="http://schemas.microsoft.com/office/drawing/2014/main" id="{EEE5E168-FF85-5420-A9C4-7C6B0F5469FB}"/>
              </a:ext>
            </a:extLst>
          </p:cNvPr>
          <p:cNvSpPr>
            <a:spLocks noGrp="1"/>
          </p:cNvSpPr>
          <p:nvPr>
            <p:ph type="title"/>
          </p:nvPr>
        </p:nvSpPr>
        <p:spPr>
          <a:xfrm>
            <a:off x="754144" y="484631"/>
            <a:ext cx="6340519" cy="1638469"/>
          </a:xfrm>
        </p:spPr>
        <p:txBody>
          <a:bodyPr>
            <a:normAutofit/>
          </a:bodyPr>
          <a:lstStyle/>
          <a:p>
            <a:pPr algn="ctr"/>
            <a:r>
              <a:rPr lang="es-MX" dirty="0"/>
              <a:t>TEORÍA DE LAS TRES NECESIDADES</a:t>
            </a:r>
            <a:endParaRPr lang="es-AR" dirty="0"/>
          </a:p>
        </p:txBody>
      </p:sp>
      <p:sp>
        <p:nvSpPr>
          <p:cNvPr id="12" name="Rectangle 11">
            <a:extLst>
              <a:ext uri="{FF2B5EF4-FFF2-40B4-BE49-F238E27FC236}">
                <a16:creationId xmlns:a16="http://schemas.microsoft.com/office/drawing/2014/main" id="{F3734912-26F1-4F15-9124-B7468676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BEE3CB90-6433-4CD8-CAA2-46BABA94CFB2}"/>
              </a:ext>
            </a:extLst>
          </p:cNvPr>
          <p:cNvSpPr>
            <a:spLocks noGrp="1"/>
          </p:cNvSpPr>
          <p:nvPr>
            <p:ph idx="1"/>
          </p:nvPr>
        </p:nvSpPr>
        <p:spPr>
          <a:xfrm>
            <a:off x="765051" y="2443140"/>
            <a:ext cx="6306309" cy="3930227"/>
          </a:xfrm>
        </p:spPr>
        <p:txBody>
          <a:bodyPr>
            <a:normAutofit/>
          </a:bodyPr>
          <a:lstStyle/>
          <a:p>
            <a:pPr marL="457200" indent="-457200">
              <a:buFont typeface="+mj-lt"/>
              <a:buAutoNum type="arabicPeriod"/>
            </a:pPr>
            <a:r>
              <a:rPr lang="es-MX" b="1" u="sng">
                <a:solidFill>
                  <a:srgbClr val="000000"/>
                </a:solidFill>
                <a:effectLst>
                  <a:outerShdw blurRad="38100" dist="38100" dir="2700000" algn="tl">
                    <a:srgbClr val="000000">
                      <a:alpha val="43137"/>
                    </a:srgbClr>
                  </a:outerShdw>
                </a:effectLst>
              </a:rPr>
              <a:t>NECESIDAD DE LOGRO (NACH)</a:t>
            </a:r>
            <a:r>
              <a:rPr lang="es-MX">
                <a:solidFill>
                  <a:srgbClr val="000000"/>
                </a:solidFill>
              </a:rPr>
              <a:t>: IMPULSO POR SOBRESALIR Y TENER ÉXITO CON RESPECTO A UN CONJUNTO DE ESTÁNDARES.</a:t>
            </a:r>
          </a:p>
          <a:p>
            <a:pPr marL="457200" indent="-457200">
              <a:buFont typeface="+mj-lt"/>
              <a:buAutoNum type="arabicPeriod"/>
            </a:pPr>
            <a:r>
              <a:rPr lang="es-MX" b="1" u="sng">
                <a:solidFill>
                  <a:srgbClr val="000000"/>
                </a:solidFill>
                <a:effectLst>
                  <a:outerShdw blurRad="38100" dist="38100" dir="2700000" algn="tl">
                    <a:srgbClr val="000000">
                      <a:alpha val="43137"/>
                    </a:srgbClr>
                  </a:outerShdw>
                </a:effectLst>
              </a:rPr>
              <a:t>NECESIDAD DE PODER (NPOW)</a:t>
            </a:r>
            <a:r>
              <a:rPr lang="es-MX">
                <a:solidFill>
                  <a:srgbClr val="000000"/>
                </a:solidFill>
              </a:rPr>
              <a:t>:  NECESIDAD DE HACER QUE OTROS SE COMPORTEN DE UNA MANERA QUE NO SE LOGRARÍA CON NINGÚN OTRO MEDIO.</a:t>
            </a:r>
          </a:p>
          <a:p>
            <a:pPr marL="457200" indent="-457200">
              <a:buFont typeface="+mj-lt"/>
              <a:buAutoNum type="arabicPeriod"/>
            </a:pPr>
            <a:r>
              <a:rPr lang="es-MX" b="1" u="sng">
                <a:solidFill>
                  <a:srgbClr val="000000"/>
                </a:solidFill>
                <a:effectLst>
                  <a:outerShdw blurRad="38100" dist="38100" dir="2700000" algn="tl">
                    <a:srgbClr val="000000">
                      <a:alpha val="43137"/>
                    </a:srgbClr>
                  </a:outerShdw>
                </a:effectLst>
              </a:rPr>
              <a:t>NECESIDAD DE AFILIACIÓN (NAFF)</a:t>
            </a:r>
            <a:r>
              <a:rPr lang="es-MX" b="1">
                <a:solidFill>
                  <a:srgbClr val="000000"/>
                </a:solidFill>
                <a:effectLst>
                  <a:outerShdw blurRad="38100" dist="38100" dir="2700000" algn="tl">
                    <a:srgbClr val="000000">
                      <a:alpha val="43137"/>
                    </a:srgbClr>
                  </a:outerShdw>
                </a:effectLst>
              </a:rPr>
              <a:t>: </a:t>
            </a:r>
            <a:r>
              <a:rPr lang="es-MX">
                <a:solidFill>
                  <a:srgbClr val="000000"/>
                </a:solidFill>
              </a:rPr>
              <a:t>DESEO DE TENER RELACIONES INTERPERSONALES AMIGABLES Y CERCANAS.</a:t>
            </a:r>
          </a:p>
          <a:p>
            <a:pPr marL="457200" indent="-457200">
              <a:buFont typeface="+mj-lt"/>
              <a:buAutoNum type="arabicPeriod"/>
            </a:pPr>
            <a:endParaRPr lang="es-AR">
              <a:solidFill>
                <a:srgbClr val="000000"/>
              </a:solidFill>
            </a:endParaRPr>
          </a:p>
        </p:txBody>
      </p:sp>
      <p:pic>
        <p:nvPicPr>
          <p:cNvPr id="7" name="Graphic 6" descr="Objetivo">
            <a:extLst>
              <a:ext uri="{FF2B5EF4-FFF2-40B4-BE49-F238E27FC236}">
                <a16:creationId xmlns:a16="http://schemas.microsoft.com/office/drawing/2014/main" id="{4D66DD43-96CC-9417-4991-4BFAA18C3B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787" y="1600709"/>
            <a:ext cx="3656581" cy="3656581"/>
          </a:xfrm>
          <a:prstGeom prst="rect">
            <a:avLst/>
          </a:prstGeom>
        </p:spPr>
      </p:pic>
    </p:spTree>
    <p:extLst>
      <p:ext uri="{BB962C8B-B14F-4D97-AF65-F5344CB8AC3E}">
        <p14:creationId xmlns:p14="http://schemas.microsoft.com/office/powerpoint/2010/main" val="2323402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0ADFC-750E-2B68-2BAB-2F4F1AC9898D}"/>
              </a:ext>
            </a:extLst>
          </p:cNvPr>
          <p:cNvSpPr>
            <a:spLocks noGrp="1"/>
          </p:cNvSpPr>
          <p:nvPr>
            <p:ph type="title"/>
          </p:nvPr>
        </p:nvSpPr>
        <p:spPr>
          <a:xfrm>
            <a:off x="1251679" y="645107"/>
            <a:ext cx="3384329" cy="5408283"/>
          </a:xfrm>
        </p:spPr>
        <p:txBody>
          <a:bodyPr anchor="ctr">
            <a:normAutofit/>
          </a:bodyPr>
          <a:lstStyle/>
          <a:p>
            <a:pPr algn="ctr"/>
            <a:r>
              <a:rPr lang="es-MX" sz="3100" dirty="0"/>
              <a:t>TEORÍA DEL ESTABLECIMIENTO DE METAS</a:t>
            </a:r>
            <a:endParaRPr lang="es-AR" sz="3100" dirty="0"/>
          </a:p>
        </p:txBody>
      </p:sp>
      <p:graphicFrame>
        <p:nvGraphicFramePr>
          <p:cNvPr id="5" name="Marcador de contenido 2">
            <a:extLst>
              <a:ext uri="{FF2B5EF4-FFF2-40B4-BE49-F238E27FC236}">
                <a16:creationId xmlns:a16="http://schemas.microsoft.com/office/drawing/2014/main" id="{580CD531-6030-DCC0-0F82-DF1A1A363A98}"/>
              </a:ext>
            </a:extLst>
          </p:cNvPr>
          <p:cNvGraphicFramePr>
            <a:graphicFrameLocks noGrp="1"/>
          </p:cNvGraphicFramePr>
          <p:nvPr>
            <p:ph idx="1"/>
            <p:extLst>
              <p:ext uri="{D42A27DB-BD31-4B8C-83A1-F6EECF244321}">
                <p14:modId xmlns:p14="http://schemas.microsoft.com/office/powerpoint/2010/main" val="3393944053"/>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556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1A150-1DEE-63EB-1305-CE8575A5DB39}"/>
              </a:ext>
            </a:extLst>
          </p:cNvPr>
          <p:cNvSpPr>
            <a:spLocks noGrp="1"/>
          </p:cNvSpPr>
          <p:nvPr>
            <p:ph type="title"/>
          </p:nvPr>
        </p:nvSpPr>
        <p:spPr>
          <a:xfrm>
            <a:off x="1251679" y="645107"/>
            <a:ext cx="3384329" cy="5408839"/>
          </a:xfrm>
        </p:spPr>
        <p:txBody>
          <a:bodyPr anchor="ctr">
            <a:normAutofit/>
          </a:bodyPr>
          <a:lstStyle/>
          <a:p>
            <a:pPr algn="ctr"/>
            <a:r>
              <a:rPr lang="es-MX" sz="3200" dirty="0"/>
              <a:t>4 CONTIGENCIAS QUE INFLUYEN EN LA RELACIÓN ENTRE LA META Y DESEMPEÑO</a:t>
            </a:r>
            <a:endParaRPr lang="es-AR" sz="3200" dirty="0"/>
          </a:p>
        </p:txBody>
      </p:sp>
      <p:graphicFrame>
        <p:nvGraphicFramePr>
          <p:cNvPr id="5" name="Marcador de contenido 2">
            <a:extLst>
              <a:ext uri="{FF2B5EF4-FFF2-40B4-BE49-F238E27FC236}">
                <a16:creationId xmlns:a16="http://schemas.microsoft.com/office/drawing/2014/main" id="{AA48168F-C20D-0C2D-1E26-50D4B928397D}"/>
              </a:ext>
            </a:extLst>
          </p:cNvPr>
          <p:cNvGraphicFramePr>
            <a:graphicFrameLocks noGrp="1"/>
          </p:cNvGraphicFramePr>
          <p:nvPr>
            <p:ph idx="1"/>
            <p:extLst>
              <p:ext uri="{D42A27DB-BD31-4B8C-83A1-F6EECF244321}">
                <p14:modId xmlns:p14="http://schemas.microsoft.com/office/powerpoint/2010/main" val="292010647"/>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58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1CC72D1-99A8-225D-E467-316406678FFA}"/>
              </a:ext>
            </a:extLst>
          </p:cNvPr>
          <p:cNvSpPr>
            <a:spLocks noGrp="1"/>
          </p:cNvSpPr>
          <p:nvPr>
            <p:ph type="title"/>
          </p:nvPr>
        </p:nvSpPr>
        <p:spPr>
          <a:xfrm>
            <a:off x="761996" y="1153287"/>
            <a:ext cx="3570566" cy="4551426"/>
          </a:xfrm>
        </p:spPr>
        <p:txBody>
          <a:bodyPr anchor="ctr">
            <a:normAutofit/>
          </a:bodyPr>
          <a:lstStyle/>
          <a:p>
            <a:pPr algn="ctr"/>
            <a:r>
              <a:rPr lang="es-MX" sz="3200" dirty="0"/>
              <a:t>TEORÍA DEL REFORZAMIENTO</a:t>
            </a:r>
            <a:endParaRPr lang="es-AR" sz="3200" dirty="0"/>
          </a:p>
        </p:txBody>
      </p:sp>
      <p:cxnSp>
        <p:nvCxnSpPr>
          <p:cNvPr id="10" name="Straight Connector 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9C029424-2509-4FFD-1284-3CEB31C8DE97}"/>
              </a:ext>
            </a:extLst>
          </p:cNvPr>
          <p:cNvSpPr>
            <a:spLocks noGrp="1"/>
          </p:cNvSpPr>
          <p:nvPr>
            <p:ph idx="1"/>
          </p:nvPr>
        </p:nvSpPr>
        <p:spPr>
          <a:xfrm>
            <a:off x="4976031" y="1153287"/>
            <a:ext cx="6453969" cy="4551426"/>
          </a:xfrm>
        </p:spPr>
        <p:txBody>
          <a:bodyPr anchor="ctr">
            <a:normAutofit/>
          </a:bodyPr>
          <a:lstStyle/>
          <a:p>
            <a:r>
              <a:rPr lang="es-MX" sz="1600" dirty="0"/>
              <a:t>LA </a:t>
            </a:r>
            <a:r>
              <a:rPr lang="es-MX" sz="1600" b="1" u="sng" dirty="0">
                <a:effectLst>
                  <a:outerShdw blurRad="38100" dist="38100" dir="2700000" algn="tl">
                    <a:srgbClr val="000000">
                      <a:alpha val="43137"/>
                    </a:srgbClr>
                  </a:outerShdw>
                </a:effectLst>
              </a:rPr>
              <a:t>CONDUCTA</a:t>
            </a:r>
            <a:r>
              <a:rPr lang="es-MX" sz="1600" dirty="0"/>
              <a:t> ES UNA FUNCIÓN DE SUS CONSECUENCIAS.</a:t>
            </a:r>
          </a:p>
          <a:p>
            <a:r>
              <a:rPr lang="es-MX" sz="1600" b="1" u="sng" dirty="0">
                <a:effectLst>
                  <a:outerShdw blurRad="38100" dist="38100" dir="2700000" algn="tl">
                    <a:srgbClr val="000000">
                      <a:alpha val="43137"/>
                    </a:srgbClr>
                  </a:outerShdw>
                </a:effectLst>
              </a:rPr>
              <a:t>REFORZADORES</a:t>
            </a:r>
            <a:r>
              <a:rPr lang="es-MX" sz="1600" dirty="0"/>
              <a:t>:</a:t>
            </a:r>
            <a:r>
              <a:rPr lang="es-AR" sz="1600" dirty="0"/>
              <a:t> CONSECUENCIAS QUE APARECEN INMEDIATAMENTE DESPUÉS DE UNA CONDUCTA Y QUE AUMENTA LA PROBABILIDAD DE QUE LA CONDUCTA SE REPITA.</a:t>
            </a:r>
          </a:p>
          <a:p>
            <a:r>
              <a:rPr lang="es-AR" sz="1600" dirty="0"/>
              <a:t>LOS </a:t>
            </a:r>
            <a:r>
              <a:rPr lang="es-AR" sz="1600" b="1" dirty="0">
                <a:effectLst>
                  <a:outerShdw blurRad="38100" dist="38100" dir="2700000" algn="tl">
                    <a:srgbClr val="000000">
                      <a:alpha val="43137"/>
                    </a:srgbClr>
                  </a:outerShdw>
                </a:effectLst>
              </a:rPr>
              <a:t>GERENTES</a:t>
            </a:r>
            <a:r>
              <a:rPr lang="es-AR" sz="1600" dirty="0"/>
              <a:t> PUEDEN INFLUIR EN LA CONDUCTA DE LOS EMPLEADOS, CUANDO USAN </a:t>
            </a:r>
            <a:r>
              <a:rPr lang="es-AR" sz="1600" b="1" u="sng" dirty="0">
                <a:effectLst>
                  <a:outerShdw blurRad="38100" dist="38100" dir="2700000" algn="tl">
                    <a:srgbClr val="000000">
                      <a:alpha val="43137"/>
                    </a:srgbClr>
                  </a:outerShdw>
                </a:effectLst>
              </a:rPr>
              <a:t>REFORZADORES POSITIVOS </a:t>
            </a:r>
            <a:r>
              <a:rPr lang="es-AR" sz="1600" dirty="0"/>
              <a:t>PARA LAS ACCIONES QUE AYUDAN A LA ORGANIZACIÓN A LOGRAR SUS METAS. </a:t>
            </a:r>
          </a:p>
          <a:p>
            <a:r>
              <a:rPr lang="es-AR" sz="1600" dirty="0"/>
              <a:t>LOS </a:t>
            </a:r>
            <a:r>
              <a:rPr lang="es-AR" sz="1600" b="1" dirty="0">
                <a:effectLst>
                  <a:outerShdw blurRad="38100" dist="38100" dir="2700000" algn="tl">
                    <a:srgbClr val="000000">
                      <a:alpha val="43137"/>
                    </a:srgbClr>
                  </a:outerShdw>
                </a:effectLst>
              </a:rPr>
              <a:t>GERENTES</a:t>
            </a:r>
            <a:r>
              <a:rPr lang="es-AR" sz="1600" dirty="0"/>
              <a:t>, DEBERÍAN IGNORAR Y NO CASTIGAR LAS </a:t>
            </a:r>
            <a:r>
              <a:rPr lang="es-AR" sz="1600" b="1" u="sng" dirty="0">
                <a:effectLst>
                  <a:outerShdw blurRad="38100" dist="38100" dir="2700000" algn="tl">
                    <a:srgbClr val="000000">
                      <a:alpha val="43137"/>
                    </a:srgbClr>
                  </a:outerShdw>
                </a:effectLst>
              </a:rPr>
              <a:t>CONDUCTAS INDESEABLES</a:t>
            </a:r>
            <a:r>
              <a:rPr lang="es-AR" sz="1600" dirty="0"/>
              <a:t>.</a:t>
            </a:r>
            <a:endParaRPr lang="es-MX" sz="1600" dirty="0"/>
          </a:p>
        </p:txBody>
      </p:sp>
      <p:sp>
        <p:nvSpPr>
          <p:cNvPr id="12" name="Rectangle 1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5528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4AA2B-442C-D26D-FC4A-C0E9FAB220AC}"/>
              </a:ext>
            </a:extLst>
          </p:cNvPr>
          <p:cNvSpPr>
            <a:spLocks noGrp="1"/>
          </p:cNvSpPr>
          <p:nvPr>
            <p:ph type="title"/>
          </p:nvPr>
        </p:nvSpPr>
        <p:spPr>
          <a:xfrm>
            <a:off x="5195727" y="382385"/>
            <a:ext cx="6335338" cy="1492132"/>
          </a:xfrm>
        </p:spPr>
        <p:txBody>
          <a:bodyPr>
            <a:normAutofit/>
          </a:bodyPr>
          <a:lstStyle/>
          <a:p>
            <a:r>
              <a:rPr lang="es-MX" sz="3200" dirty="0"/>
              <a:t>¿COMO PUEDO GENERAR PUESTOS DE TRABAJO MOTIVADORES?</a:t>
            </a:r>
            <a:endParaRPr lang="es-AR" sz="3200" dirty="0"/>
          </a:p>
        </p:txBody>
      </p:sp>
      <p:pic>
        <p:nvPicPr>
          <p:cNvPr id="5" name="Picture 4" descr="Contenedores apilados y un semirremolque en un puerto marítimo">
            <a:extLst>
              <a:ext uri="{FF2B5EF4-FFF2-40B4-BE49-F238E27FC236}">
                <a16:creationId xmlns:a16="http://schemas.microsoft.com/office/drawing/2014/main" id="{41678791-5B2B-782D-6993-29CB2E075758}"/>
              </a:ext>
            </a:extLst>
          </p:cNvPr>
          <p:cNvPicPr>
            <a:picLocks noChangeAspect="1"/>
          </p:cNvPicPr>
          <p:nvPr/>
        </p:nvPicPr>
        <p:blipFill rotWithShape="1">
          <a:blip r:embed="rId2"/>
          <a:srcRect l="36998" r="17901" b="1"/>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5DD104BC-632A-4AC2-0641-73E82B0647F2}"/>
              </a:ext>
            </a:extLst>
          </p:cNvPr>
          <p:cNvSpPr>
            <a:spLocks noGrp="1"/>
          </p:cNvSpPr>
          <p:nvPr>
            <p:ph idx="1"/>
          </p:nvPr>
        </p:nvSpPr>
        <p:spPr>
          <a:xfrm>
            <a:off x="5195727" y="2286001"/>
            <a:ext cx="6335338" cy="4362627"/>
          </a:xfrm>
        </p:spPr>
        <p:txBody>
          <a:bodyPr>
            <a:normAutofit/>
          </a:bodyPr>
          <a:lstStyle/>
          <a:p>
            <a:r>
              <a:rPr lang="es-MX" b="1" u="sng" dirty="0">
                <a:effectLst>
                  <a:outerShdw blurRad="38100" dist="38100" dir="2700000" algn="tl">
                    <a:srgbClr val="000000">
                      <a:alpha val="43137"/>
                    </a:srgbClr>
                  </a:outerShdw>
                </a:effectLst>
              </a:rPr>
              <a:t>AMPLIACIÓN DEL PUESTO</a:t>
            </a:r>
            <a:r>
              <a:rPr lang="es-MX" dirty="0"/>
              <a:t>: AUMENTAR EL ALCANCE DEL PUESTO. SE DEMOSTRO QUE LAS ACTIVIDADES DE AMPLIACIÓN DE CONOCIMIENTOS PRODUCEN UNA MAYOR SATISFACCIÓN LABORAL, MEJORA EL SERVICIO AL CLIENTE Y REDUCE ERRORES.</a:t>
            </a:r>
          </a:p>
          <a:p>
            <a:r>
              <a:rPr lang="es-MX" b="1" u="sng" dirty="0">
                <a:effectLst>
                  <a:outerShdw blurRad="38100" dist="38100" dir="2700000" algn="tl">
                    <a:srgbClr val="000000">
                      <a:alpha val="43137"/>
                    </a:srgbClr>
                  </a:outerShdw>
                </a:effectLst>
              </a:rPr>
              <a:t>ENRIQUECIMIENTO DEL PUESTO</a:t>
            </a:r>
            <a:r>
              <a:rPr lang="es-MX" dirty="0"/>
              <a:t>: AGREGAR FUNCIONES DE PLANEACIÓN Y EVALUACIÓN. AUMENTAR LA PROFUNDIAD DEL PUESTO. GRADO DE CONTROL QUE TIENEN LOS EMPLEADOS DE SU TRABAJO, LES DA MAYOR LIBERTAD, INDEPENDENCIA Y RESPONSABILIDAD.</a:t>
            </a:r>
            <a:endParaRPr lang="es-AR" dirty="0"/>
          </a:p>
        </p:txBody>
      </p:sp>
      <p:sp>
        <p:nvSpPr>
          <p:cNvPr id="11" name="Rectangle 10">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ángulo 3">
            <a:extLst>
              <a:ext uri="{FF2B5EF4-FFF2-40B4-BE49-F238E27FC236}">
                <a16:creationId xmlns:a16="http://schemas.microsoft.com/office/drawing/2014/main" id="{6F9CB66A-26E4-F244-964B-B292CDAC01E0}"/>
              </a:ext>
            </a:extLst>
          </p:cNvPr>
          <p:cNvSpPr/>
          <p:nvPr/>
        </p:nvSpPr>
        <p:spPr>
          <a:xfrm>
            <a:off x="5195727" y="1367327"/>
            <a:ext cx="6335338" cy="820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t>LOS GERENTES DEBEN DISEÑAR LOS PUESTOS DE MANERA INTENCIONAL Y CONCIENZUDA PARA QUE REFLEJEN LAS DEMANDAS DEL ENTORNO CAMBIANTE, LA TECNOLOGÍA DE LA ORGANIZACIÓN Y LAS HABILIDADES, CAPACIDADES Y PREFERENCIAS, MÉTODOS</a:t>
            </a:r>
          </a:p>
        </p:txBody>
      </p:sp>
    </p:spTree>
    <p:extLst>
      <p:ext uri="{BB962C8B-B14F-4D97-AF65-F5344CB8AC3E}">
        <p14:creationId xmlns:p14="http://schemas.microsoft.com/office/powerpoint/2010/main" val="3016535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4AA2B-442C-D26D-FC4A-C0E9FAB220AC}"/>
              </a:ext>
            </a:extLst>
          </p:cNvPr>
          <p:cNvSpPr>
            <a:spLocks noGrp="1"/>
          </p:cNvSpPr>
          <p:nvPr>
            <p:ph type="title"/>
          </p:nvPr>
        </p:nvSpPr>
        <p:spPr>
          <a:xfrm>
            <a:off x="5195727" y="382385"/>
            <a:ext cx="6335338" cy="1492132"/>
          </a:xfrm>
        </p:spPr>
        <p:txBody>
          <a:bodyPr>
            <a:normAutofit/>
          </a:bodyPr>
          <a:lstStyle/>
          <a:p>
            <a:r>
              <a:rPr lang="es-MX" sz="3200" dirty="0"/>
              <a:t>¿COMO PUEDO GENERAR PUESTOS DE TRABAJO MOTIVADORES?</a:t>
            </a:r>
            <a:endParaRPr lang="es-AR" sz="3200" dirty="0"/>
          </a:p>
        </p:txBody>
      </p:sp>
      <p:pic>
        <p:nvPicPr>
          <p:cNvPr id="5" name="Picture 4" descr="Contenedores apilados y un semirremolque en un puerto marítimo">
            <a:extLst>
              <a:ext uri="{FF2B5EF4-FFF2-40B4-BE49-F238E27FC236}">
                <a16:creationId xmlns:a16="http://schemas.microsoft.com/office/drawing/2014/main" id="{41678791-5B2B-782D-6993-29CB2E075758}"/>
              </a:ext>
            </a:extLst>
          </p:cNvPr>
          <p:cNvPicPr>
            <a:picLocks noChangeAspect="1"/>
          </p:cNvPicPr>
          <p:nvPr/>
        </p:nvPicPr>
        <p:blipFill rotWithShape="1">
          <a:blip r:embed="rId2"/>
          <a:srcRect l="36998" r="17901" b="1"/>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5DD104BC-632A-4AC2-0641-73E82B0647F2}"/>
              </a:ext>
            </a:extLst>
          </p:cNvPr>
          <p:cNvSpPr>
            <a:spLocks noGrp="1"/>
          </p:cNvSpPr>
          <p:nvPr>
            <p:ph idx="1"/>
          </p:nvPr>
        </p:nvSpPr>
        <p:spPr>
          <a:xfrm>
            <a:off x="5195727" y="1459345"/>
            <a:ext cx="6335338" cy="5189283"/>
          </a:xfrm>
        </p:spPr>
        <p:txBody>
          <a:bodyPr>
            <a:normAutofit fontScale="85000" lnSpcReduction="20000"/>
          </a:bodyPr>
          <a:lstStyle/>
          <a:p>
            <a:r>
              <a:rPr lang="es-MX" sz="1800" b="1" u="sng" dirty="0">
                <a:effectLst>
                  <a:outerShdw blurRad="38100" dist="38100" dir="2700000" algn="tl">
                    <a:srgbClr val="000000">
                      <a:alpha val="43137"/>
                    </a:srgbClr>
                  </a:outerShdw>
                </a:effectLst>
              </a:rPr>
              <a:t>MODELO DE CARACTERISTICAS DEL PUESTO (MCP)</a:t>
            </a:r>
            <a:r>
              <a:rPr lang="es-MX" sz="1800" dirty="0"/>
              <a:t>:</a:t>
            </a:r>
            <a:r>
              <a:rPr lang="es-AR" sz="1800" dirty="0"/>
              <a:t>  </a:t>
            </a:r>
            <a:r>
              <a:rPr lang="es-AR" sz="1600" dirty="0"/>
              <a:t>CINCO DIMENSIONES LABORALES FUNDAMENTALES, SUS INTERELACIONES, IMPACTO SOBRE LA PRODUCTIVIDAD, MOTIVACIÓN Y SASTIFACCIÓN DE LOS EMPLEADOS.</a:t>
            </a:r>
          </a:p>
          <a:p>
            <a:pPr marL="342900" indent="-342900">
              <a:buFont typeface="+mj-lt"/>
              <a:buAutoNum type="arabicPeriod"/>
            </a:pPr>
            <a:r>
              <a:rPr lang="es-MX" sz="1600" dirty="0"/>
              <a:t>LA </a:t>
            </a:r>
            <a:r>
              <a:rPr lang="es-MX" sz="1600" b="1" dirty="0">
                <a:effectLst>
                  <a:outerShdw blurRad="38100" dist="38100" dir="2700000" algn="tl">
                    <a:srgbClr val="000000">
                      <a:alpha val="43137"/>
                    </a:srgbClr>
                  </a:outerShdw>
                </a:effectLst>
              </a:rPr>
              <a:t>VARIEDAD DE HABILIDADES </a:t>
            </a:r>
            <a:r>
              <a:rPr lang="es-MX" sz="1600" dirty="0"/>
              <a:t>ES EL GRADO EN QUE EL PUESTO REQUIERE QUE SE REALICEN DISTINTAS ACTIVIDADES, DE MODO QUE EL TRABAJADOR PUEDA UTILIZAR CAPACIDADES Y TALENTOS DIFERENTES.</a:t>
            </a:r>
          </a:p>
          <a:p>
            <a:pPr marL="342900" indent="-342900">
              <a:buFont typeface="+mj-lt"/>
              <a:buAutoNum type="arabicPeriod"/>
            </a:pPr>
            <a:r>
              <a:rPr lang="es-MX" sz="1600" dirty="0"/>
              <a:t>LA </a:t>
            </a:r>
            <a:r>
              <a:rPr lang="es-MX" sz="1600" b="1" dirty="0">
                <a:effectLst>
                  <a:outerShdw blurRad="38100" dist="38100" dir="2700000" algn="tl">
                    <a:srgbClr val="000000">
                      <a:alpha val="43137"/>
                    </a:srgbClr>
                  </a:outerShdw>
                </a:effectLst>
              </a:rPr>
              <a:t>IDENTIDAD DE LA TAREA </a:t>
            </a:r>
            <a:r>
              <a:rPr lang="es-MX" sz="1600" dirty="0"/>
              <a:t>SE REFIERE AL GRADO EN QUE EL PUESTO REQUIERE TERMINAR UNA FRACCIÓN DE TRABAJO COMPLETA E IDENTIFICABLE.</a:t>
            </a:r>
          </a:p>
          <a:p>
            <a:pPr marL="342900" indent="-342900">
              <a:buFont typeface="+mj-lt"/>
              <a:buAutoNum type="arabicPeriod"/>
            </a:pPr>
            <a:r>
              <a:rPr lang="es-MX" sz="1600" dirty="0"/>
              <a:t>LA </a:t>
            </a:r>
            <a:r>
              <a:rPr lang="es-MX" sz="1600" b="1" dirty="0">
                <a:effectLst>
                  <a:outerShdw blurRad="38100" dist="38100" dir="2700000" algn="tl">
                    <a:srgbClr val="000000">
                      <a:alpha val="43137"/>
                    </a:srgbClr>
                  </a:outerShdw>
                </a:effectLst>
              </a:rPr>
              <a:t>IMPORTANCIA DE LA TAREA </a:t>
            </a:r>
            <a:r>
              <a:rPr lang="es-MX" sz="1600" dirty="0"/>
              <a:t>ES EL GRADO EN QUE EL PUESTO TIENE UN IMPACTO RELEVANTE EN LA VIDA O TRABAJO DE OTROS INDIVIDUOS.</a:t>
            </a:r>
          </a:p>
          <a:p>
            <a:pPr marL="342900" indent="-342900">
              <a:buFont typeface="+mj-lt"/>
              <a:buAutoNum type="arabicPeriod"/>
            </a:pPr>
            <a:r>
              <a:rPr lang="es-MX" sz="1600" dirty="0"/>
              <a:t>LA </a:t>
            </a:r>
            <a:r>
              <a:rPr lang="es-MX" sz="1600" b="1" dirty="0">
                <a:effectLst>
                  <a:outerShdw blurRad="38100" dist="38100" dir="2700000" algn="tl">
                    <a:srgbClr val="000000">
                      <a:alpha val="43137"/>
                    </a:srgbClr>
                  </a:outerShdw>
                </a:effectLst>
              </a:rPr>
              <a:t>AUTONOMÍA</a:t>
            </a:r>
            <a:r>
              <a:rPr lang="es-MX" sz="1600" dirty="0"/>
              <a:t> SE REFIERE AL GRADO EN QUE EL PUESTO OFRECE AL TRABAJADOR LIBERTAD, INDEPENDENCIA Y DISCRECIONALIDAD PARA QUE PROGRAME SUS LABORES Y DETERMINA LOS PROCEDIMIENTOS PARA LLEVARLAS A CABO.</a:t>
            </a:r>
          </a:p>
          <a:p>
            <a:pPr marL="342900" indent="-342900">
              <a:buFont typeface="+mj-lt"/>
              <a:buAutoNum type="arabicPeriod"/>
            </a:pPr>
            <a:r>
              <a:rPr lang="es-MX" sz="1600" dirty="0"/>
              <a:t>LA </a:t>
            </a:r>
            <a:r>
              <a:rPr lang="es-MX" sz="1600" b="1" dirty="0">
                <a:effectLst>
                  <a:outerShdw blurRad="38100" dist="38100" dir="2700000" algn="tl">
                    <a:srgbClr val="000000">
                      <a:alpha val="43137"/>
                    </a:srgbClr>
                  </a:outerShdw>
                </a:effectLst>
              </a:rPr>
              <a:t>RETROALIMENTACIÓN</a:t>
            </a:r>
            <a:r>
              <a:rPr lang="es-MX" sz="1600" dirty="0"/>
              <a:t> ES EL GRADO EN QUE LA EJECUCIÓN DE LAS ACTIVIDADES LABORALES DE UN PUESTO BRINDA AL INDIVIDUO INFORMACIÓN DIRECTA Y CLARA SOBRE LA EFICACIA DE SU DESEMPEÑO.</a:t>
            </a:r>
          </a:p>
          <a:p>
            <a:pPr marL="342900" indent="-342900">
              <a:buFont typeface="+mj-lt"/>
              <a:buAutoNum type="arabicPeriod"/>
            </a:pPr>
            <a:endParaRPr lang="es-MX" sz="1600" dirty="0"/>
          </a:p>
        </p:txBody>
      </p:sp>
      <p:sp>
        <p:nvSpPr>
          <p:cNvPr id="11" name="Rectangle 10">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30901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140404-4E04-2903-F2C8-05657F877547}"/>
              </a:ext>
            </a:extLst>
          </p:cNvPr>
          <p:cNvSpPr>
            <a:spLocks noGrp="1"/>
          </p:cNvSpPr>
          <p:nvPr>
            <p:ph type="title"/>
          </p:nvPr>
        </p:nvSpPr>
        <p:spPr/>
        <p:txBody>
          <a:bodyPr>
            <a:normAutofit/>
          </a:bodyPr>
          <a:lstStyle/>
          <a:p>
            <a:pPr algn="ctr"/>
            <a:r>
              <a:rPr lang="es-MX" sz="4600"/>
              <a:t>QUE NOS OFRECE EL MODELO DE CARACTERISTICAS DEL PUESTO (MCP)</a:t>
            </a:r>
            <a:endParaRPr lang="es-AR" sz="4600" dirty="0"/>
          </a:p>
        </p:txBody>
      </p:sp>
      <p:graphicFrame>
        <p:nvGraphicFramePr>
          <p:cNvPr id="7" name="Marcador de contenido 2">
            <a:extLst>
              <a:ext uri="{FF2B5EF4-FFF2-40B4-BE49-F238E27FC236}">
                <a16:creationId xmlns:a16="http://schemas.microsoft.com/office/drawing/2014/main" id="{51DEB06C-D451-4151-5BE9-06D80D8E6A63}"/>
              </a:ext>
            </a:extLst>
          </p:cNvPr>
          <p:cNvGraphicFramePr>
            <a:graphicFrameLocks noGrp="1"/>
          </p:cNvGraphicFramePr>
          <p:nvPr>
            <p:ph idx="1"/>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4412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68F7AE-7F8E-8C1A-5342-C15B46BA4323}"/>
              </a:ext>
            </a:extLst>
          </p:cNvPr>
          <p:cNvSpPr>
            <a:spLocks noGrp="1"/>
          </p:cNvSpPr>
          <p:nvPr>
            <p:ph type="title"/>
          </p:nvPr>
        </p:nvSpPr>
        <p:spPr>
          <a:xfrm>
            <a:off x="1251679" y="645107"/>
            <a:ext cx="3384329" cy="5408283"/>
          </a:xfrm>
        </p:spPr>
        <p:txBody>
          <a:bodyPr anchor="ctr">
            <a:normAutofit/>
          </a:bodyPr>
          <a:lstStyle/>
          <a:p>
            <a:pPr algn="ctr"/>
            <a:r>
              <a:rPr lang="es-MX" sz="4000" dirty="0"/>
              <a:t>MODELOS DE REDISEÑO DE PUESTOS DE TRABAJO</a:t>
            </a:r>
            <a:endParaRPr lang="es-AR" sz="4000" dirty="0"/>
          </a:p>
        </p:txBody>
      </p:sp>
      <p:graphicFrame>
        <p:nvGraphicFramePr>
          <p:cNvPr id="5" name="Marcador de contenido 2">
            <a:extLst>
              <a:ext uri="{FF2B5EF4-FFF2-40B4-BE49-F238E27FC236}">
                <a16:creationId xmlns:a16="http://schemas.microsoft.com/office/drawing/2014/main" id="{38D0CCB9-4272-5146-F613-89E760997AF2}"/>
              </a:ext>
            </a:extLst>
          </p:cNvPr>
          <p:cNvGraphicFramePr>
            <a:graphicFrameLocks noGrp="1"/>
          </p:cNvGraphicFramePr>
          <p:nvPr>
            <p:ph idx="1"/>
            <p:extLst>
              <p:ext uri="{D42A27DB-BD31-4B8C-83A1-F6EECF244321}">
                <p14:modId xmlns:p14="http://schemas.microsoft.com/office/powerpoint/2010/main" val="334060210"/>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8480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41EA9EC7-CDA3-DB60-A85A-B95A6FCFA279}"/>
              </a:ext>
            </a:extLst>
          </p:cNvPr>
          <p:cNvSpPr>
            <a:spLocks noGrp="1"/>
          </p:cNvSpPr>
          <p:nvPr>
            <p:ph type="title"/>
          </p:nvPr>
        </p:nvSpPr>
        <p:spPr>
          <a:xfrm>
            <a:off x="1251678" y="382385"/>
            <a:ext cx="10178322" cy="1492132"/>
          </a:xfrm>
        </p:spPr>
        <p:txBody>
          <a:bodyPr anchor="ctr">
            <a:normAutofit/>
          </a:bodyPr>
          <a:lstStyle/>
          <a:p>
            <a:r>
              <a:rPr lang="es-MX" dirty="0"/>
              <a:t>QUE ES UN DOCUMENTO ELECTRONICO?</a:t>
            </a:r>
            <a:endParaRPr lang="es-AR" dirty="0"/>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Marcador de contenido 2">
            <a:extLst>
              <a:ext uri="{FF2B5EF4-FFF2-40B4-BE49-F238E27FC236}">
                <a16:creationId xmlns:a16="http://schemas.microsoft.com/office/drawing/2014/main" id="{A3AC02B7-F7DB-C76A-8AE5-6E8C898295F2}"/>
              </a:ext>
            </a:extLst>
          </p:cNvPr>
          <p:cNvGraphicFramePr>
            <a:graphicFrameLocks noGrp="1"/>
          </p:cNvGraphicFramePr>
          <p:nvPr>
            <p:ph idx="1"/>
            <p:extLst>
              <p:ext uri="{D42A27DB-BD31-4B8C-83A1-F6EECF244321}">
                <p14:modId xmlns:p14="http://schemas.microsoft.com/office/powerpoint/2010/main" val="1091744562"/>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0453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B9D19-4860-8533-5D9E-10D6DC053B21}"/>
              </a:ext>
            </a:extLst>
          </p:cNvPr>
          <p:cNvSpPr>
            <a:spLocks noGrp="1"/>
          </p:cNvSpPr>
          <p:nvPr>
            <p:ph type="title"/>
          </p:nvPr>
        </p:nvSpPr>
        <p:spPr>
          <a:xfrm>
            <a:off x="1251679" y="645107"/>
            <a:ext cx="3384329" cy="5516411"/>
          </a:xfrm>
        </p:spPr>
        <p:txBody>
          <a:bodyPr anchor="ctr">
            <a:normAutofit/>
          </a:bodyPr>
          <a:lstStyle/>
          <a:p>
            <a:pPr algn="ctr"/>
            <a:r>
              <a:rPr lang="es-MX" sz="4000" dirty="0"/>
              <a:t>TEORÍA DE LA EQUIDAD</a:t>
            </a:r>
            <a:br>
              <a:rPr lang="es-MX" sz="4000" dirty="0"/>
            </a:br>
            <a:endParaRPr lang="es-AR" sz="4000" dirty="0"/>
          </a:p>
        </p:txBody>
      </p:sp>
      <p:graphicFrame>
        <p:nvGraphicFramePr>
          <p:cNvPr id="5" name="Marcador de contenido 2">
            <a:extLst>
              <a:ext uri="{FF2B5EF4-FFF2-40B4-BE49-F238E27FC236}">
                <a16:creationId xmlns:a16="http://schemas.microsoft.com/office/drawing/2014/main" id="{544C25C4-667D-DE2B-3C9C-DE045C527F30}"/>
              </a:ext>
            </a:extLst>
          </p:cNvPr>
          <p:cNvGraphicFramePr>
            <a:graphicFrameLocks noGrp="1"/>
          </p:cNvGraphicFramePr>
          <p:nvPr>
            <p:ph idx="1"/>
            <p:extLst>
              <p:ext uri="{D42A27DB-BD31-4B8C-83A1-F6EECF244321}">
                <p14:modId xmlns:p14="http://schemas.microsoft.com/office/powerpoint/2010/main" val="2501488268"/>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a:extLst>
              <a:ext uri="{FF2B5EF4-FFF2-40B4-BE49-F238E27FC236}">
                <a16:creationId xmlns:a16="http://schemas.microsoft.com/office/drawing/2014/main" id="{BEFCB624-E5E8-2488-1E9A-C3A75A84C567}"/>
              </a:ext>
            </a:extLst>
          </p:cNvPr>
          <p:cNvPicPr>
            <a:picLocks noChangeAspect="1"/>
          </p:cNvPicPr>
          <p:nvPr/>
        </p:nvPicPr>
        <p:blipFill>
          <a:blip r:embed="rId7"/>
          <a:stretch>
            <a:fillRect/>
          </a:stretch>
        </p:blipFill>
        <p:spPr>
          <a:xfrm>
            <a:off x="939701" y="3994490"/>
            <a:ext cx="4008283" cy="2058900"/>
          </a:xfrm>
          <a:prstGeom prst="rect">
            <a:avLst/>
          </a:prstGeom>
        </p:spPr>
      </p:pic>
    </p:spTree>
    <p:extLst>
      <p:ext uri="{BB962C8B-B14F-4D97-AF65-F5344CB8AC3E}">
        <p14:creationId xmlns:p14="http://schemas.microsoft.com/office/powerpoint/2010/main" val="318609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E35A53-30AC-261C-7CEC-36DE1FF2A408}"/>
              </a:ext>
            </a:extLst>
          </p:cNvPr>
          <p:cNvSpPr>
            <a:spLocks noGrp="1"/>
          </p:cNvSpPr>
          <p:nvPr>
            <p:ph type="title"/>
          </p:nvPr>
        </p:nvSpPr>
        <p:spPr>
          <a:xfrm>
            <a:off x="1251679" y="645107"/>
            <a:ext cx="3384329" cy="5408283"/>
          </a:xfrm>
        </p:spPr>
        <p:txBody>
          <a:bodyPr anchor="ctr">
            <a:normAutofit/>
          </a:bodyPr>
          <a:lstStyle/>
          <a:p>
            <a:pPr algn="ctr"/>
            <a:r>
              <a:rPr lang="es-MX" sz="4000" dirty="0"/>
              <a:t>CATEGORIAS DEL REFERENTE</a:t>
            </a:r>
            <a:endParaRPr lang="es-AR" sz="4000" dirty="0"/>
          </a:p>
        </p:txBody>
      </p:sp>
      <p:graphicFrame>
        <p:nvGraphicFramePr>
          <p:cNvPr id="5" name="Marcador de contenido 2">
            <a:extLst>
              <a:ext uri="{FF2B5EF4-FFF2-40B4-BE49-F238E27FC236}">
                <a16:creationId xmlns:a16="http://schemas.microsoft.com/office/drawing/2014/main" id="{DF55E378-CB9A-5606-252E-816637395FED}"/>
              </a:ext>
            </a:extLst>
          </p:cNvPr>
          <p:cNvGraphicFramePr>
            <a:graphicFrameLocks noGrp="1"/>
          </p:cNvGraphicFramePr>
          <p:nvPr>
            <p:ph idx="1"/>
            <p:extLst>
              <p:ext uri="{D42A27DB-BD31-4B8C-83A1-F6EECF244321}">
                <p14:modId xmlns:p14="http://schemas.microsoft.com/office/powerpoint/2010/main" val="1219298124"/>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9171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62468-449A-4EE5-F285-77905086C62A}"/>
              </a:ext>
            </a:extLst>
          </p:cNvPr>
          <p:cNvSpPr>
            <a:spLocks noGrp="1"/>
          </p:cNvSpPr>
          <p:nvPr>
            <p:ph type="title"/>
          </p:nvPr>
        </p:nvSpPr>
        <p:spPr>
          <a:xfrm>
            <a:off x="1251679" y="645107"/>
            <a:ext cx="3384329" cy="5408839"/>
          </a:xfrm>
        </p:spPr>
        <p:txBody>
          <a:bodyPr anchor="ctr">
            <a:normAutofit/>
          </a:bodyPr>
          <a:lstStyle/>
          <a:p>
            <a:pPr algn="ctr"/>
            <a:r>
              <a:rPr lang="es-MX" sz="4000" dirty="0"/>
              <a:t>TEORIA DE LAS EXPECTATIVAS</a:t>
            </a:r>
            <a:br>
              <a:rPr lang="es-MX" sz="4000" dirty="0"/>
            </a:br>
            <a:br>
              <a:rPr lang="es-MX" sz="4000" dirty="0"/>
            </a:br>
            <a:r>
              <a:rPr lang="es-MX" sz="2000" dirty="0"/>
              <a:t>COMPRENDER LA META DE UN INDIVIDUO Y LA RELACIÓN ENTRE EL ESFUERZO y DESEMPEÑO</a:t>
            </a:r>
            <a:endParaRPr lang="es-AR" sz="4000" dirty="0"/>
          </a:p>
        </p:txBody>
      </p:sp>
      <p:graphicFrame>
        <p:nvGraphicFramePr>
          <p:cNvPr id="5" name="Marcador de contenido 2">
            <a:extLst>
              <a:ext uri="{FF2B5EF4-FFF2-40B4-BE49-F238E27FC236}">
                <a16:creationId xmlns:a16="http://schemas.microsoft.com/office/drawing/2014/main" id="{EC346F45-1ABE-7989-BF63-3F7DAFEAB0BB}"/>
              </a:ext>
            </a:extLst>
          </p:cNvPr>
          <p:cNvGraphicFramePr>
            <a:graphicFrameLocks noGrp="1"/>
          </p:cNvGraphicFramePr>
          <p:nvPr>
            <p:ph idx="1"/>
            <p:extLst>
              <p:ext uri="{D42A27DB-BD31-4B8C-83A1-F6EECF244321}">
                <p14:modId xmlns:p14="http://schemas.microsoft.com/office/powerpoint/2010/main" val="1726897707"/>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0891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ítulo 1">
            <a:extLst>
              <a:ext uri="{FF2B5EF4-FFF2-40B4-BE49-F238E27FC236}">
                <a16:creationId xmlns:a16="http://schemas.microsoft.com/office/drawing/2014/main" id="{7F789B12-60CA-6841-099D-55EF07CF69D8}"/>
              </a:ext>
            </a:extLst>
          </p:cNvPr>
          <p:cNvSpPr>
            <a:spLocks noGrp="1"/>
          </p:cNvSpPr>
          <p:nvPr>
            <p:ph type="title"/>
          </p:nvPr>
        </p:nvSpPr>
        <p:spPr>
          <a:xfrm>
            <a:off x="8324996" y="1837345"/>
            <a:ext cx="3090672" cy="2187723"/>
          </a:xfrm>
        </p:spPr>
        <p:txBody>
          <a:bodyPr anchor="b">
            <a:noAutofit/>
          </a:bodyPr>
          <a:lstStyle/>
          <a:p>
            <a:pPr algn="ctr"/>
            <a:r>
              <a:rPr lang="es-MX" sz="3200" dirty="0">
                <a:solidFill>
                  <a:schemeClr val="accent1"/>
                </a:solidFill>
              </a:rPr>
              <a:t>TEMAS ACTUALES RELATIVOS A LA MOTIVACIÓN</a:t>
            </a:r>
            <a:endParaRPr lang="es-AR" sz="3200" dirty="0">
              <a:solidFill>
                <a:schemeClr val="accent1"/>
              </a:solidFill>
            </a:endParaRPr>
          </a:p>
        </p:txBody>
      </p:sp>
      <p:pic>
        <p:nvPicPr>
          <p:cNvPr id="5" name="Marcador de contenido 4">
            <a:extLst>
              <a:ext uri="{FF2B5EF4-FFF2-40B4-BE49-F238E27FC236}">
                <a16:creationId xmlns:a16="http://schemas.microsoft.com/office/drawing/2014/main" id="{32806CE3-DE59-5F88-C186-5B77ED2936E3}"/>
              </a:ext>
            </a:extLst>
          </p:cNvPr>
          <p:cNvPicPr>
            <a:picLocks noChangeAspect="1"/>
          </p:cNvPicPr>
          <p:nvPr/>
        </p:nvPicPr>
        <p:blipFill>
          <a:blip r:embed="rId2"/>
          <a:stretch>
            <a:fillRect/>
          </a:stretch>
        </p:blipFill>
        <p:spPr>
          <a:xfrm>
            <a:off x="389552" y="1048604"/>
            <a:ext cx="7053024" cy="4760791"/>
          </a:xfrm>
          <a:prstGeom prst="rect">
            <a:avLst/>
          </a:prstGeom>
        </p:spPr>
      </p:pic>
    </p:spTree>
    <p:extLst>
      <p:ext uri="{BB962C8B-B14F-4D97-AF65-F5344CB8AC3E}">
        <p14:creationId xmlns:p14="http://schemas.microsoft.com/office/powerpoint/2010/main" val="6826911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0851669-7281-49C2-8BF0-67BA70EC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0E79C1-9794-ABC3-E5C9-24D888B2E3CD}"/>
              </a:ext>
            </a:extLst>
          </p:cNvPr>
          <p:cNvSpPr>
            <a:spLocks noGrp="1"/>
          </p:cNvSpPr>
          <p:nvPr>
            <p:ph type="title"/>
          </p:nvPr>
        </p:nvSpPr>
        <p:spPr>
          <a:xfrm>
            <a:off x="2895600" y="382385"/>
            <a:ext cx="8534399" cy="1413758"/>
          </a:xfrm>
        </p:spPr>
        <p:txBody>
          <a:bodyPr anchor="b">
            <a:normAutofit/>
          </a:bodyPr>
          <a:lstStyle/>
          <a:p>
            <a:pPr algn="ctr"/>
            <a:r>
              <a:rPr lang="es-MX" sz="4400"/>
              <a:t>DISEÑO DE RECOMPENSAS ADECUADOS</a:t>
            </a:r>
            <a:endParaRPr lang="es-AR" sz="4400"/>
          </a:p>
        </p:txBody>
      </p:sp>
      <p:sp>
        <p:nvSpPr>
          <p:cNvPr id="14" name="Freeform: Shape 13">
            <a:extLst>
              <a:ext uri="{FF2B5EF4-FFF2-40B4-BE49-F238E27FC236}">
                <a16:creationId xmlns:a16="http://schemas.microsoft.com/office/drawing/2014/main" id="{16992B13-74C4-4370-93C5-F5403D944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0"/>
            <a:ext cx="2275119" cy="6858000"/>
          </a:xfrm>
          <a:custGeom>
            <a:avLst/>
            <a:gdLst>
              <a:gd name="connsiteX0" fmla="*/ 0 w 2275119"/>
              <a:gd name="connsiteY0" fmla="*/ 0 h 6858000"/>
              <a:gd name="connsiteX1" fmla="*/ 1389294 w 2275119"/>
              <a:gd name="connsiteY1" fmla="*/ 0 h 6858000"/>
              <a:gd name="connsiteX2" fmla="*/ 1556068 w 2275119"/>
              <a:gd name="connsiteY2" fmla="*/ 0 h 6858000"/>
              <a:gd name="connsiteX3" fmla="*/ 2098907 w 2275119"/>
              <a:gd name="connsiteY3" fmla="*/ 0 h 6858000"/>
              <a:gd name="connsiteX4" fmla="*/ 2100494 w 2275119"/>
              <a:gd name="connsiteY4" fmla="*/ 68263 h 6858000"/>
              <a:gd name="connsiteX5" fmla="*/ 2108432 w 2275119"/>
              <a:gd name="connsiteY5" fmla="*/ 128588 h 6858000"/>
              <a:gd name="connsiteX6" fmla="*/ 2119544 w 2275119"/>
              <a:gd name="connsiteY6" fmla="*/ 180975 h 6858000"/>
              <a:gd name="connsiteX7" fmla="*/ 2133832 w 2275119"/>
              <a:gd name="connsiteY7" fmla="*/ 227013 h 6858000"/>
              <a:gd name="connsiteX8" fmla="*/ 2149707 w 2275119"/>
              <a:gd name="connsiteY8" fmla="*/ 268288 h 6858000"/>
              <a:gd name="connsiteX9" fmla="*/ 2168757 w 2275119"/>
              <a:gd name="connsiteY9" fmla="*/ 304800 h 6858000"/>
              <a:gd name="connsiteX10" fmla="*/ 2187807 w 2275119"/>
              <a:gd name="connsiteY10" fmla="*/ 342900 h 6858000"/>
              <a:gd name="connsiteX11" fmla="*/ 2206857 w 2275119"/>
              <a:gd name="connsiteY11" fmla="*/ 381000 h 6858000"/>
              <a:gd name="connsiteX12" fmla="*/ 2222732 w 2275119"/>
              <a:gd name="connsiteY12" fmla="*/ 417513 h 6858000"/>
              <a:gd name="connsiteX13" fmla="*/ 2238607 w 2275119"/>
              <a:gd name="connsiteY13" fmla="*/ 458788 h 6858000"/>
              <a:gd name="connsiteX14" fmla="*/ 2254482 w 2275119"/>
              <a:gd name="connsiteY14" fmla="*/ 504825 h 6858000"/>
              <a:gd name="connsiteX15" fmla="*/ 2265594 w 2275119"/>
              <a:gd name="connsiteY15" fmla="*/ 557213 h 6858000"/>
              <a:gd name="connsiteX16" fmla="*/ 2271944 w 2275119"/>
              <a:gd name="connsiteY16" fmla="*/ 617538 h 6858000"/>
              <a:gd name="connsiteX17" fmla="*/ 2275119 w 2275119"/>
              <a:gd name="connsiteY17" fmla="*/ 685800 h 6858000"/>
              <a:gd name="connsiteX18" fmla="*/ 2271944 w 2275119"/>
              <a:gd name="connsiteY18" fmla="*/ 754063 h 6858000"/>
              <a:gd name="connsiteX19" fmla="*/ 2265594 w 2275119"/>
              <a:gd name="connsiteY19" fmla="*/ 814388 h 6858000"/>
              <a:gd name="connsiteX20" fmla="*/ 2254482 w 2275119"/>
              <a:gd name="connsiteY20" fmla="*/ 866775 h 6858000"/>
              <a:gd name="connsiteX21" fmla="*/ 2238607 w 2275119"/>
              <a:gd name="connsiteY21" fmla="*/ 912813 h 6858000"/>
              <a:gd name="connsiteX22" fmla="*/ 2222732 w 2275119"/>
              <a:gd name="connsiteY22" fmla="*/ 954088 h 6858000"/>
              <a:gd name="connsiteX23" fmla="*/ 2206857 w 2275119"/>
              <a:gd name="connsiteY23" fmla="*/ 990600 h 6858000"/>
              <a:gd name="connsiteX24" fmla="*/ 2187807 w 2275119"/>
              <a:gd name="connsiteY24" fmla="*/ 1028700 h 6858000"/>
              <a:gd name="connsiteX25" fmla="*/ 2168757 w 2275119"/>
              <a:gd name="connsiteY25" fmla="*/ 1066800 h 6858000"/>
              <a:gd name="connsiteX26" fmla="*/ 2149707 w 2275119"/>
              <a:gd name="connsiteY26" fmla="*/ 1103313 h 6858000"/>
              <a:gd name="connsiteX27" fmla="*/ 2133832 w 2275119"/>
              <a:gd name="connsiteY27" fmla="*/ 1144588 h 6858000"/>
              <a:gd name="connsiteX28" fmla="*/ 2119544 w 2275119"/>
              <a:gd name="connsiteY28" fmla="*/ 1190625 h 6858000"/>
              <a:gd name="connsiteX29" fmla="*/ 2108432 w 2275119"/>
              <a:gd name="connsiteY29" fmla="*/ 1243013 h 6858000"/>
              <a:gd name="connsiteX30" fmla="*/ 2100494 w 2275119"/>
              <a:gd name="connsiteY30" fmla="*/ 1303338 h 6858000"/>
              <a:gd name="connsiteX31" fmla="*/ 2098907 w 2275119"/>
              <a:gd name="connsiteY31" fmla="*/ 1371600 h 6858000"/>
              <a:gd name="connsiteX32" fmla="*/ 2100494 w 2275119"/>
              <a:gd name="connsiteY32" fmla="*/ 1439863 h 6858000"/>
              <a:gd name="connsiteX33" fmla="*/ 2108432 w 2275119"/>
              <a:gd name="connsiteY33" fmla="*/ 1500188 h 6858000"/>
              <a:gd name="connsiteX34" fmla="*/ 2119544 w 2275119"/>
              <a:gd name="connsiteY34" fmla="*/ 1552575 h 6858000"/>
              <a:gd name="connsiteX35" fmla="*/ 2133832 w 2275119"/>
              <a:gd name="connsiteY35" fmla="*/ 1598613 h 6858000"/>
              <a:gd name="connsiteX36" fmla="*/ 2149707 w 2275119"/>
              <a:gd name="connsiteY36" fmla="*/ 1639888 h 6858000"/>
              <a:gd name="connsiteX37" fmla="*/ 2168757 w 2275119"/>
              <a:gd name="connsiteY37" fmla="*/ 1676400 h 6858000"/>
              <a:gd name="connsiteX38" fmla="*/ 2187807 w 2275119"/>
              <a:gd name="connsiteY38" fmla="*/ 1714500 h 6858000"/>
              <a:gd name="connsiteX39" fmla="*/ 2206857 w 2275119"/>
              <a:gd name="connsiteY39" fmla="*/ 1752600 h 6858000"/>
              <a:gd name="connsiteX40" fmla="*/ 2222732 w 2275119"/>
              <a:gd name="connsiteY40" fmla="*/ 1789113 h 6858000"/>
              <a:gd name="connsiteX41" fmla="*/ 2238607 w 2275119"/>
              <a:gd name="connsiteY41" fmla="*/ 1830388 h 6858000"/>
              <a:gd name="connsiteX42" fmla="*/ 2254482 w 2275119"/>
              <a:gd name="connsiteY42" fmla="*/ 1876425 h 6858000"/>
              <a:gd name="connsiteX43" fmla="*/ 2265594 w 2275119"/>
              <a:gd name="connsiteY43" fmla="*/ 1928813 h 6858000"/>
              <a:gd name="connsiteX44" fmla="*/ 2271944 w 2275119"/>
              <a:gd name="connsiteY44" fmla="*/ 1989138 h 6858000"/>
              <a:gd name="connsiteX45" fmla="*/ 2275119 w 2275119"/>
              <a:gd name="connsiteY45" fmla="*/ 2057400 h 6858000"/>
              <a:gd name="connsiteX46" fmla="*/ 2271944 w 2275119"/>
              <a:gd name="connsiteY46" fmla="*/ 2125663 h 6858000"/>
              <a:gd name="connsiteX47" fmla="*/ 2265594 w 2275119"/>
              <a:gd name="connsiteY47" fmla="*/ 2185988 h 6858000"/>
              <a:gd name="connsiteX48" fmla="*/ 2254482 w 2275119"/>
              <a:gd name="connsiteY48" fmla="*/ 2238375 h 6858000"/>
              <a:gd name="connsiteX49" fmla="*/ 2238607 w 2275119"/>
              <a:gd name="connsiteY49" fmla="*/ 2284413 h 6858000"/>
              <a:gd name="connsiteX50" fmla="*/ 2222732 w 2275119"/>
              <a:gd name="connsiteY50" fmla="*/ 2325688 h 6858000"/>
              <a:gd name="connsiteX51" fmla="*/ 2206857 w 2275119"/>
              <a:gd name="connsiteY51" fmla="*/ 2362200 h 6858000"/>
              <a:gd name="connsiteX52" fmla="*/ 2187807 w 2275119"/>
              <a:gd name="connsiteY52" fmla="*/ 2400300 h 6858000"/>
              <a:gd name="connsiteX53" fmla="*/ 2168757 w 2275119"/>
              <a:gd name="connsiteY53" fmla="*/ 2438400 h 6858000"/>
              <a:gd name="connsiteX54" fmla="*/ 2149707 w 2275119"/>
              <a:gd name="connsiteY54" fmla="*/ 2474913 h 6858000"/>
              <a:gd name="connsiteX55" fmla="*/ 2133832 w 2275119"/>
              <a:gd name="connsiteY55" fmla="*/ 2516188 h 6858000"/>
              <a:gd name="connsiteX56" fmla="*/ 2119544 w 2275119"/>
              <a:gd name="connsiteY56" fmla="*/ 2562225 h 6858000"/>
              <a:gd name="connsiteX57" fmla="*/ 2108432 w 2275119"/>
              <a:gd name="connsiteY57" fmla="*/ 2614613 h 6858000"/>
              <a:gd name="connsiteX58" fmla="*/ 2100494 w 2275119"/>
              <a:gd name="connsiteY58" fmla="*/ 2674938 h 6858000"/>
              <a:gd name="connsiteX59" fmla="*/ 2098907 w 2275119"/>
              <a:gd name="connsiteY59" fmla="*/ 2743200 h 6858000"/>
              <a:gd name="connsiteX60" fmla="*/ 2100494 w 2275119"/>
              <a:gd name="connsiteY60" fmla="*/ 2811463 h 6858000"/>
              <a:gd name="connsiteX61" fmla="*/ 2108432 w 2275119"/>
              <a:gd name="connsiteY61" fmla="*/ 2871788 h 6858000"/>
              <a:gd name="connsiteX62" fmla="*/ 2119544 w 2275119"/>
              <a:gd name="connsiteY62" fmla="*/ 2924175 h 6858000"/>
              <a:gd name="connsiteX63" fmla="*/ 2133832 w 2275119"/>
              <a:gd name="connsiteY63" fmla="*/ 2970213 h 6858000"/>
              <a:gd name="connsiteX64" fmla="*/ 2149707 w 2275119"/>
              <a:gd name="connsiteY64" fmla="*/ 3011488 h 6858000"/>
              <a:gd name="connsiteX65" fmla="*/ 2168757 w 2275119"/>
              <a:gd name="connsiteY65" fmla="*/ 3048000 h 6858000"/>
              <a:gd name="connsiteX66" fmla="*/ 2187807 w 2275119"/>
              <a:gd name="connsiteY66" fmla="*/ 3086100 h 6858000"/>
              <a:gd name="connsiteX67" fmla="*/ 2206857 w 2275119"/>
              <a:gd name="connsiteY67" fmla="*/ 3124200 h 6858000"/>
              <a:gd name="connsiteX68" fmla="*/ 2222732 w 2275119"/>
              <a:gd name="connsiteY68" fmla="*/ 3160713 h 6858000"/>
              <a:gd name="connsiteX69" fmla="*/ 2238607 w 2275119"/>
              <a:gd name="connsiteY69" fmla="*/ 3201988 h 6858000"/>
              <a:gd name="connsiteX70" fmla="*/ 2254482 w 2275119"/>
              <a:gd name="connsiteY70" fmla="*/ 3248025 h 6858000"/>
              <a:gd name="connsiteX71" fmla="*/ 2265594 w 2275119"/>
              <a:gd name="connsiteY71" fmla="*/ 3300413 h 6858000"/>
              <a:gd name="connsiteX72" fmla="*/ 2271944 w 2275119"/>
              <a:gd name="connsiteY72" fmla="*/ 3360738 h 6858000"/>
              <a:gd name="connsiteX73" fmla="*/ 2275119 w 2275119"/>
              <a:gd name="connsiteY73" fmla="*/ 3427413 h 6858000"/>
              <a:gd name="connsiteX74" fmla="*/ 2271944 w 2275119"/>
              <a:gd name="connsiteY74" fmla="*/ 3497263 h 6858000"/>
              <a:gd name="connsiteX75" fmla="*/ 2265594 w 2275119"/>
              <a:gd name="connsiteY75" fmla="*/ 3557588 h 6858000"/>
              <a:gd name="connsiteX76" fmla="*/ 2254482 w 2275119"/>
              <a:gd name="connsiteY76" fmla="*/ 3609975 h 6858000"/>
              <a:gd name="connsiteX77" fmla="*/ 2238607 w 2275119"/>
              <a:gd name="connsiteY77" fmla="*/ 3656013 h 6858000"/>
              <a:gd name="connsiteX78" fmla="*/ 2222732 w 2275119"/>
              <a:gd name="connsiteY78" fmla="*/ 3697288 h 6858000"/>
              <a:gd name="connsiteX79" fmla="*/ 2206857 w 2275119"/>
              <a:gd name="connsiteY79" fmla="*/ 3733800 h 6858000"/>
              <a:gd name="connsiteX80" fmla="*/ 2187807 w 2275119"/>
              <a:gd name="connsiteY80" fmla="*/ 3771900 h 6858000"/>
              <a:gd name="connsiteX81" fmla="*/ 2168757 w 2275119"/>
              <a:gd name="connsiteY81" fmla="*/ 3810000 h 6858000"/>
              <a:gd name="connsiteX82" fmla="*/ 2149707 w 2275119"/>
              <a:gd name="connsiteY82" fmla="*/ 3846513 h 6858000"/>
              <a:gd name="connsiteX83" fmla="*/ 2133832 w 2275119"/>
              <a:gd name="connsiteY83" fmla="*/ 3887788 h 6858000"/>
              <a:gd name="connsiteX84" fmla="*/ 2119544 w 2275119"/>
              <a:gd name="connsiteY84" fmla="*/ 3933825 h 6858000"/>
              <a:gd name="connsiteX85" fmla="*/ 2108432 w 2275119"/>
              <a:gd name="connsiteY85" fmla="*/ 3986213 h 6858000"/>
              <a:gd name="connsiteX86" fmla="*/ 2100494 w 2275119"/>
              <a:gd name="connsiteY86" fmla="*/ 4046538 h 6858000"/>
              <a:gd name="connsiteX87" fmla="*/ 2098907 w 2275119"/>
              <a:gd name="connsiteY87" fmla="*/ 4114800 h 6858000"/>
              <a:gd name="connsiteX88" fmla="*/ 2100494 w 2275119"/>
              <a:gd name="connsiteY88" fmla="*/ 4183063 h 6858000"/>
              <a:gd name="connsiteX89" fmla="*/ 2108432 w 2275119"/>
              <a:gd name="connsiteY89" fmla="*/ 4243388 h 6858000"/>
              <a:gd name="connsiteX90" fmla="*/ 2119544 w 2275119"/>
              <a:gd name="connsiteY90" fmla="*/ 4295775 h 6858000"/>
              <a:gd name="connsiteX91" fmla="*/ 2133832 w 2275119"/>
              <a:gd name="connsiteY91" fmla="*/ 4341813 h 6858000"/>
              <a:gd name="connsiteX92" fmla="*/ 2149707 w 2275119"/>
              <a:gd name="connsiteY92" fmla="*/ 4383088 h 6858000"/>
              <a:gd name="connsiteX93" fmla="*/ 2168757 w 2275119"/>
              <a:gd name="connsiteY93" fmla="*/ 4419600 h 6858000"/>
              <a:gd name="connsiteX94" fmla="*/ 2206857 w 2275119"/>
              <a:gd name="connsiteY94" fmla="*/ 4495800 h 6858000"/>
              <a:gd name="connsiteX95" fmla="*/ 2222732 w 2275119"/>
              <a:gd name="connsiteY95" fmla="*/ 4532313 h 6858000"/>
              <a:gd name="connsiteX96" fmla="*/ 2238607 w 2275119"/>
              <a:gd name="connsiteY96" fmla="*/ 4573588 h 6858000"/>
              <a:gd name="connsiteX97" fmla="*/ 2254482 w 2275119"/>
              <a:gd name="connsiteY97" fmla="*/ 4619625 h 6858000"/>
              <a:gd name="connsiteX98" fmla="*/ 2265594 w 2275119"/>
              <a:gd name="connsiteY98" fmla="*/ 4672013 h 6858000"/>
              <a:gd name="connsiteX99" fmla="*/ 2271944 w 2275119"/>
              <a:gd name="connsiteY99" fmla="*/ 4732338 h 6858000"/>
              <a:gd name="connsiteX100" fmla="*/ 2275119 w 2275119"/>
              <a:gd name="connsiteY100" fmla="*/ 4800600 h 6858000"/>
              <a:gd name="connsiteX101" fmla="*/ 2271944 w 2275119"/>
              <a:gd name="connsiteY101" fmla="*/ 4868863 h 6858000"/>
              <a:gd name="connsiteX102" fmla="*/ 2265594 w 2275119"/>
              <a:gd name="connsiteY102" fmla="*/ 4929188 h 6858000"/>
              <a:gd name="connsiteX103" fmla="*/ 2254482 w 2275119"/>
              <a:gd name="connsiteY103" fmla="*/ 4981575 h 6858000"/>
              <a:gd name="connsiteX104" fmla="*/ 2238607 w 2275119"/>
              <a:gd name="connsiteY104" fmla="*/ 5027613 h 6858000"/>
              <a:gd name="connsiteX105" fmla="*/ 2222732 w 2275119"/>
              <a:gd name="connsiteY105" fmla="*/ 5068888 h 6858000"/>
              <a:gd name="connsiteX106" fmla="*/ 2206857 w 2275119"/>
              <a:gd name="connsiteY106" fmla="*/ 5105400 h 6858000"/>
              <a:gd name="connsiteX107" fmla="*/ 2187807 w 2275119"/>
              <a:gd name="connsiteY107" fmla="*/ 5143500 h 6858000"/>
              <a:gd name="connsiteX108" fmla="*/ 2168757 w 2275119"/>
              <a:gd name="connsiteY108" fmla="*/ 5181600 h 6858000"/>
              <a:gd name="connsiteX109" fmla="*/ 2149707 w 2275119"/>
              <a:gd name="connsiteY109" fmla="*/ 5218113 h 6858000"/>
              <a:gd name="connsiteX110" fmla="*/ 2133832 w 2275119"/>
              <a:gd name="connsiteY110" fmla="*/ 5259388 h 6858000"/>
              <a:gd name="connsiteX111" fmla="*/ 2119544 w 2275119"/>
              <a:gd name="connsiteY111" fmla="*/ 5305425 h 6858000"/>
              <a:gd name="connsiteX112" fmla="*/ 2108432 w 2275119"/>
              <a:gd name="connsiteY112" fmla="*/ 5357813 h 6858000"/>
              <a:gd name="connsiteX113" fmla="*/ 2100494 w 2275119"/>
              <a:gd name="connsiteY113" fmla="*/ 5418138 h 6858000"/>
              <a:gd name="connsiteX114" fmla="*/ 2098907 w 2275119"/>
              <a:gd name="connsiteY114" fmla="*/ 5486400 h 6858000"/>
              <a:gd name="connsiteX115" fmla="*/ 2100494 w 2275119"/>
              <a:gd name="connsiteY115" fmla="*/ 5554663 h 6858000"/>
              <a:gd name="connsiteX116" fmla="*/ 2108432 w 2275119"/>
              <a:gd name="connsiteY116" fmla="*/ 5614988 h 6858000"/>
              <a:gd name="connsiteX117" fmla="*/ 2119544 w 2275119"/>
              <a:gd name="connsiteY117" fmla="*/ 5667375 h 6858000"/>
              <a:gd name="connsiteX118" fmla="*/ 2133832 w 2275119"/>
              <a:gd name="connsiteY118" fmla="*/ 5713413 h 6858000"/>
              <a:gd name="connsiteX119" fmla="*/ 2149707 w 2275119"/>
              <a:gd name="connsiteY119" fmla="*/ 5754688 h 6858000"/>
              <a:gd name="connsiteX120" fmla="*/ 2168757 w 2275119"/>
              <a:gd name="connsiteY120" fmla="*/ 5791200 h 6858000"/>
              <a:gd name="connsiteX121" fmla="*/ 2187807 w 2275119"/>
              <a:gd name="connsiteY121" fmla="*/ 5829300 h 6858000"/>
              <a:gd name="connsiteX122" fmla="*/ 2206857 w 2275119"/>
              <a:gd name="connsiteY122" fmla="*/ 5867400 h 6858000"/>
              <a:gd name="connsiteX123" fmla="*/ 2222732 w 2275119"/>
              <a:gd name="connsiteY123" fmla="*/ 5903913 h 6858000"/>
              <a:gd name="connsiteX124" fmla="*/ 2238607 w 2275119"/>
              <a:gd name="connsiteY124" fmla="*/ 5945188 h 6858000"/>
              <a:gd name="connsiteX125" fmla="*/ 2254482 w 2275119"/>
              <a:gd name="connsiteY125" fmla="*/ 5991225 h 6858000"/>
              <a:gd name="connsiteX126" fmla="*/ 2265594 w 2275119"/>
              <a:gd name="connsiteY126" fmla="*/ 6043613 h 6858000"/>
              <a:gd name="connsiteX127" fmla="*/ 2271944 w 2275119"/>
              <a:gd name="connsiteY127" fmla="*/ 6103938 h 6858000"/>
              <a:gd name="connsiteX128" fmla="*/ 2275119 w 2275119"/>
              <a:gd name="connsiteY128" fmla="*/ 6172200 h 6858000"/>
              <a:gd name="connsiteX129" fmla="*/ 2271944 w 2275119"/>
              <a:gd name="connsiteY129" fmla="*/ 6240463 h 6858000"/>
              <a:gd name="connsiteX130" fmla="*/ 2265594 w 2275119"/>
              <a:gd name="connsiteY130" fmla="*/ 6300788 h 6858000"/>
              <a:gd name="connsiteX131" fmla="*/ 2254482 w 2275119"/>
              <a:gd name="connsiteY131" fmla="*/ 6353175 h 6858000"/>
              <a:gd name="connsiteX132" fmla="*/ 2238607 w 2275119"/>
              <a:gd name="connsiteY132" fmla="*/ 6399213 h 6858000"/>
              <a:gd name="connsiteX133" fmla="*/ 2222732 w 2275119"/>
              <a:gd name="connsiteY133" fmla="*/ 6440488 h 6858000"/>
              <a:gd name="connsiteX134" fmla="*/ 2206857 w 2275119"/>
              <a:gd name="connsiteY134" fmla="*/ 6477000 h 6858000"/>
              <a:gd name="connsiteX135" fmla="*/ 2187807 w 2275119"/>
              <a:gd name="connsiteY135" fmla="*/ 6515100 h 6858000"/>
              <a:gd name="connsiteX136" fmla="*/ 2168757 w 2275119"/>
              <a:gd name="connsiteY136" fmla="*/ 6553200 h 6858000"/>
              <a:gd name="connsiteX137" fmla="*/ 2149707 w 2275119"/>
              <a:gd name="connsiteY137" fmla="*/ 6589713 h 6858000"/>
              <a:gd name="connsiteX138" fmla="*/ 2133832 w 2275119"/>
              <a:gd name="connsiteY138" fmla="*/ 6630988 h 6858000"/>
              <a:gd name="connsiteX139" fmla="*/ 2119544 w 2275119"/>
              <a:gd name="connsiteY139" fmla="*/ 6677025 h 6858000"/>
              <a:gd name="connsiteX140" fmla="*/ 2108432 w 2275119"/>
              <a:gd name="connsiteY140" fmla="*/ 6729413 h 6858000"/>
              <a:gd name="connsiteX141" fmla="*/ 2100494 w 2275119"/>
              <a:gd name="connsiteY141" fmla="*/ 6789738 h 6858000"/>
              <a:gd name="connsiteX142" fmla="*/ 2098907 w 2275119"/>
              <a:gd name="connsiteY142" fmla="*/ 6858000 h 6858000"/>
              <a:gd name="connsiteX143" fmla="*/ 1556068 w 2275119"/>
              <a:gd name="connsiteY143" fmla="*/ 6858000 h 6858000"/>
              <a:gd name="connsiteX144" fmla="*/ 1389294 w 2275119"/>
              <a:gd name="connsiteY144" fmla="*/ 6858000 h 6858000"/>
              <a:gd name="connsiteX145" fmla="*/ 0 w 2275119"/>
              <a:gd name="connsiteY14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2275119" h="6858000">
                <a:moveTo>
                  <a:pt x="0" y="0"/>
                </a:moveTo>
                <a:lnTo>
                  <a:pt x="1389294" y="0"/>
                </a:lnTo>
                <a:lnTo>
                  <a:pt x="1556068" y="0"/>
                </a:lnTo>
                <a:lnTo>
                  <a:pt x="2098907" y="0"/>
                </a:lnTo>
                <a:lnTo>
                  <a:pt x="2100494" y="68263"/>
                </a:lnTo>
                <a:lnTo>
                  <a:pt x="2108432" y="128588"/>
                </a:lnTo>
                <a:lnTo>
                  <a:pt x="2119544" y="180975"/>
                </a:lnTo>
                <a:lnTo>
                  <a:pt x="2133832" y="227013"/>
                </a:lnTo>
                <a:lnTo>
                  <a:pt x="2149707" y="268288"/>
                </a:lnTo>
                <a:lnTo>
                  <a:pt x="2168757" y="304800"/>
                </a:lnTo>
                <a:lnTo>
                  <a:pt x="2187807" y="342900"/>
                </a:lnTo>
                <a:lnTo>
                  <a:pt x="2206857" y="381000"/>
                </a:lnTo>
                <a:lnTo>
                  <a:pt x="2222732" y="417513"/>
                </a:lnTo>
                <a:lnTo>
                  <a:pt x="2238607" y="458788"/>
                </a:lnTo>
                <a:lnTo>
                  <a:pt x="2254482" y="504825"/>
                </a:lnTo>
                <a:lnTo>
                  <a:pt x="2265594" y="557213"/>
                </a:lnTo>
                <a:lnTo>
                  <a:pt x="2271944" y="617538"/>
                </a:lnTo>
                <a:lnTo>
                  <a:pt x="2275119" y="685800"/>
                </a:lnTo>
                <a:lnTo>
                  <a:pt x="2271944" y="754063"/>
                </a:lnTo>
                <a:lnTo>
                  <a:pt x="2265594" y="814388"/>
                </a:lnTo>
                <a:lnTo>
                  <a:pt x="2254482" y="866775"/>
                </a:lnTo>
                <a:lnTo>
                  <a:pt x="2238607" y="912813"/>
                </a:lnTo>
                <a:lnTo>
                  <a:pt x="2222732" y="954088"/>
                </a:lnTo>
                <a:lnTo>
                  <a:pt x="2206857" y="990600"/>
                </a:lnTo>
                <a:lnTo>
                  <a:pt x="2187807" y="1028700"/>
                </a:lnTo>
                <a:lnTo>
                  <a:pt x="2168757" y="1066800"/>
                </a:lnTo>
                <a:lnTo>
                  <a:pt x="2149707" y="1103313"/>
                </a:lnTo>
                <a:lnTo>
                  <a:pt x="2133832" y="1144588"/>
                </a:lnTo>
                <a:lnTo>
                  <a:pt x="2119544" y="1190625"/>
                </a:lnTo>
                <a:lnTo>
                  <a:pt x="2108432" y="1243013"/>
                </a:lnTo>
                <a:lnTo>
                  <a:pt x="2100494" y="1303338"/>
                </a:lnTo>
                <a:lnTo>
                  <a:pt x="2098907" y="1371600"/>
                </a:lnTo>
                <a:lnTo>
                  <a:pt x="2100494" y="1439863"/>
                </a:lnTo>
                <a:lnTo>
                  <a:pt x="2108432" y="1500188"/>
                </a:lnTo>
                <a:lnTo>
                  <a:pt x="2119544" y="1552575"/>
                </a:lnTo>
                <a:lnTo>
                  <a:pt x="2133832" y="1598613"/>
                </a:lnTo>
                <a:lnTo>
                  <a:pt x="2149707" y="1639888"/>
                </a:lnTo>
                <a:lnTo>
                  <a:pt x="2168757" y="1676400"/>
                </a:lnTo>
                <a:lnTo>
                  <a:pt x="2187807" y="1714500"/>
                </a:lnTo>
                <a:lnTo>
                  <a:pt x="2206857" y="1752600"/>
                </a:lnTo>
                <a:lnTo>
                  <a:pt x="2222732" y="1789113"/>
                </a:lnTo>
                <a:lnTo>
                  <a:pt x="2238607" y="1830388"/>
                </a:lnTo>
                <a:lnTo>
                  <a:pt x="2254482" y="1876425"/>
                </a:lnTo>
                <a:lnTo>
                  <a:pt x="2265594" y="1928813"/>
                </a:lnTo>
                <a:lnTo>
                  <a:pt x="2271944" y="1989138"/>
                </a:lnTo>
                <a:lnTo>
                  <a:pt x="2275119" y="2057400"/>
                </a:lnTo>
                <a:lnTo>
                  <a:pt x="2271944" y="2125663"/>
                </a:lnTo>
                <a:lnTo>
                  <a:pt x="2265594" y="2185988"/>
                </a:lnTo>
                <a:lnTo>
                  <a:pt x="2254482" y="2238375"/>
                </a:lnTo>
                <a:lnTo>
                  <a:pt x="2238607" y="2284413"/>
                </a:lnTo>
                <a:lnTo>
                  <a:pt x="2222732" y="2325688"/>
                </a:lnTo>
                <a:lnTo>
                  <a:pt x="2206857" y="2362200"/>
                </a:lnTo>
                <a:lnTo>
                  <a:pt x="2187807" y="2400300"/>
                </a:lnTo>
                <a:lnTo>
                  <a:pt x="2168757" y="2438400"/>
                </a:lnTo>
                <a:lnTo>
                  <a:pt x="2149707" y="2474913"/>
                </a:lnTo>
                <a:lnTo>
                  <a:pt x="2133832" y="2516188"/>
                </a:lnTo>
                <a:lnTo>
                  <a:pt x="2119544" y="2562225"/>
                </a:lnTo>
                <a:lnTo>
                  <a:pt x="2108432" y="2614613"/>
                </a:lnTo>
                <a:lnTo>
                  <a:pt x="2100494" y="2674938"/>
                </a:lnTo>
                <a:lnTo>
                  <a:pt x="2098907" y="2743200"/>
                </a:lnTo>
                <a:lnTo>
                  <a:pt x="2100494" y="2811463"/>
                </a:lnTo>
                <a:lnTo>
                  <a:pt x="2108432" y="2871788"/>
                </a:lnTo>
                <a:lnTo>
                  <a:pt x="2119544" y="2924175"/>
                </a:lnTo>
                <a:lnTo>
                  <a:pt x="2133832" y="2970213"/>
                </a:lnTo>
                <a:lnTo>
                  <a:pt x="2149707" y="3011488"/>
                </a:lnTo>
                <a:lnTo>
                  <a:pt x="2168757" y="3048000"/>
                </a:lnTo>
                <a:lnTo>
                  <a:pt x="2187807" y="3086100"/>
                </a:lnTo>
                <a:lnTo>
                  <a:pt x="2206857" y="3124200"/>
                </a:lnTo>
                <a:lnTo>
                  <a:pt x="2222732" y="3160713"/>
                </a:lnTo>
                <a:lnTo>
                  <a:pt x="2238607" y="3201988"/>
                </a:lnTo>
                <a:lnTo>
                  <a:pt x="2254482" y="3248025"/>
                </a:lnTo>
                <a:lnTo>
                  <a:pt x="2265594" y="3300413"/>
                </a:lnTo>
                <a:lnTo>
                  <a:pt x="2271944" y="3360738"/>
                </a:lnTo>
                <a:lnTo>
                  <a:pt x="2275119" y="3427413"/>
                </a:lnTo>
                <a:lnTo>
                  <a:pt x="2271944" y="3497263"/>
                </a:lnTo>
                <a:lnTo>
                  <a:pt x="2265594" y="3557588"/>
                </a:lnTo>
                <a:lnTo>
                  <a:pt x="2254482" y="3609975"/>
                </a:lnTo>
                <a:lnTo>
                  <a:pt x="2238607" y="3656013"/>
                </a:lnTo>
                <a:lnTo>
                  <a:pt x="2222732" y="3697288"/>
                </a:lnTo>
                <a:lnTo>
                  <a:pt x="2206857" y="3733800"/>
                </a:lnTo>
                <a:lnTo>
                  <a:pt x="2187807" y="3771900"/>
                </a:lnTo>
                <a:lnTo>
                  <a:pt x="2168757" y="3810000"/>
                </a:lnTo>
                <a:lnTo>
                  <a:pt x="2149707" y="3846513"/>
                </a:lnTo>
                <a:lnTo>
                  <a:pt x="2133832" y="3887788"/>
                </a:lnTo>
                <a:lnTo>
                  <a:pt x="2119544" y="3933825"/>
                </a:lnTo>
                <a:lnTo>
                  <a:pt x="2108432" y="3986213"/>
                </a:lnTo>
                <a:lnTo>
                  <a:pt x="2100494" y="4046538"/>
                </a:lnTo>
                <a:lnTo>
                  <a:pt x="2098907" y="4114800"/>
                </a:lnTo>
                <a:lnTo>
                  <a:pt x="2100494" y="4183063"/>
                </a:lnTo>
                <a:lnTo>
                  <a:pt x="2108432" y="4243388"/>
                </a:lnTo>
                <a:lnTo>
                  <a:pt x="2119544" y="4295775"/>
                </a:lnTo>
                <a:lnTo>
                  <a:pt x="2133832" y="4341813"/>
                </a:lnTo>
                <a:lnTo>
                  <a:pt x="2149707" y="4383088"/>
                </a:lnTo>
                <a:lnTo>
                  <a:pt x="2168757" y="4419600"/>
                </a:lnTo>
                <a:lnTo>
                  <a:pt x="2206857" y="4495800"/>
                </a:lnTo>
                <a:lnTo>
                  <a:pt x="2222732" y="4532313"/>
                </a:lnTo>
                <a:lnTo>
                  <a:pt x="2238607" y="4573588"/>
                </a:lnTo>
                <a:lnTo>
                  <a:pt x="2254482" y="4619625"/>
                </a:lnTo>
                <a:lnTo>
                  <a:pt x="2265594" y="4672013"/>
                </a:lnTo>
                <a:lnTo>
                  <a:pt x="2271944" y="4732338"/>
                </a:lnTo>
                <a:lnTo>
                  <a:pt x="2275119" y="4800600"/>
                </a:lnTo>
                <a:lnTo>
                  <a:pt x="2271944" y="4868863"/>
                </a:lnTo>
                <a:lnTo>
                  <a:pt x="2265594" y="4929188"/>
                </a:lnTo>
                <a:lnTo>
                  <a:pt x="2254482" y="4981575"/>
                </a:lnTo>
                <a:lnTo>
                  <a:pt x="2238607" y="5027613"/>
                </a:lnTo>
                <a:lnTo>
                  <a:pt x="2222732" y="5068888"/>
                </a:lnTo>
                <a:lnTo>
                  <a:pt x="2206857" y="5105400"/>
                </a:lnTo>
                <a:lnTo>
                  <a:pt x="2187807" y="5143500"/>
                </a:lnTo>
                <a:lnTo>
                  <a:pt x="2168757" y="5181600"/>
                </a:lnTo>
                <a:lnTo>
                  <a:pt x="2149707" y="5218113"/>
                </a:lnTo>
                <a:lnTo>
                  <a:pt x="2133832" y="5259388"/>
                </a:lnTo>
                <a:lnTo>
                  <a:pt x="2119544" y="5305425"/>
                </a:lnTo>
                <a:lnTo>
                  <a:pt x="2108432" y="5357813"/>
                </a:lnTo>
                <a:lnTo>
                  <a:pt x="2100494" y="5418138"/>
                </a:lnTo>
                <a:lnTo>
                  <a:pt x="2098907" y="5486400"/>
                </a:lnTo>
                <a:lnTo>
                  <a:pt x="2100494" y="5554663"/>
                </a:lnTo>
                <a:lnTo>
                  <a:pt x="2108432" y="5614988"/>
                </a:lnTo>
                <a:lnTo>
                  <a:pt x="2119544" y="5667375"/>
                </a:lnTo>
                <a:lnTo>
                  <a:pt x="2133832" y="5713413"/>
                </a:lnTo>
                <a:lnTo>
                  <a:pt x="2149707" y="5754688"/>
                </a:lnTo>
                <a:lnTo>
                  <a:pt x="2168757" y="5791200"/>
                </a:lnTo>
                <a:lnTo>
                  <a:pt x="2187807" y="5829300"/>
                </a:lnTo>
                <a:lnTo>
                  <a:pt x="2206857" y="5867400"/>
                </a:lnTo>
                <a:lnTo>
                  <a:pt x="2222732" y="5903913"/>
                </a:lnTo>
                <a:lnTo>
                  <a:pt x="2238607" y="5945188"/>
                </a:lnTo>
                <a:lnTo>
                  <a:pt x="2254482" y="5991225"/>
                </a:lnTo>
                <a:lnTo>
                  <a:pt x="2265594" y="6043613"/>
                </a:lnTo>
                <a:lnTo>
                  <a:pt x="2271944" y="6103938"/>
                </a:lnTo>
                <a:lnTo>
                  <a:pt x="2275119" y="6172200"/>
                </a:lnTo>
                <a:lnTo>
                  <a:pt x="2271944" y="6240463"/>
                </a:lnTo>
                <a:lnTo>
                  <a:pt x="2265594" y="6300788"/>
                </a:lnTo>
                <a:lnTo>
                  <a:pt x="2254482" y="6353175"/>
                </a:lnTo>
                <a:lnTo>
                  <a:pt x="2238607" y="6399213"/>
                </a:lnTo>
                <a:lnTo>
                  <a:pt x="2222732" y="6440488"/>
                </a:lnTo>
                <a:lnTo>
                  <a:pt x="2206857" y="6477000"/>
                </a:lnTo>
                <a:lnTo>
                  <a:pt x="2187807" y="6515100"/>
                </a:lnTo>
                <a:lnTo>
                  <a:pt x="2168757" y="6553200"/>
                </a:lnTo>
                <a:lnTo>
                  <a:pt x="2149707" y="6589713"/>
                </a:lnTo>
                <a:lnTo>
                  <a:pt x="2133832" y="6630988"/>
                </a:lnTo>
                <a:lnTo>
                  <a:pt x="2119544" y="6677025"/>
                </a:lnTo>
                <a:lnTo>
                  <a:pt x="2108432" y="6729413"/>
                </a:lnTo>
                <a:lnTo>
                  <a:pt x="2100494" y="6789738"/>
                </a:lnTo>
                <a:lnTo>
                  <a:pt x="2098907" y="6858000"/>
                </a:lnTo>
                <a:lnTo>
                  <a:pt x="1556068" y="6858000"/>
                </a:lnTo>
                <a:lnTo>
                  <a:pt x="1389294" y="6858000"/>
                </a:lnTo>
                <a:lnTo>
                  <a:pt x="0" y="6858000"/>
                </a:lnTo>
                <a:close/>
              </a:path>
            </a:pathLst>
          </a:custGeom>
          <a:solidFill>
            <a:schemeClr val="accent1"/>
          </a:solidFill>
          <a:ln w="0">
            <a:noFill/>
            <a:prstDash val="solid"/>
            <a:round/>
            <a:headEnd/>
            <a:tailEnd/>
          </a:ln>
        </p:spPr>
      </p:sp>
      <p:sp>
        <p:nvSpPr>
          <p:cNvPr id="16" name="Rectangle 15">
            <a:extLst>
              <a:ext uri="{FF2B5EF4-FFF2-40B4-BE49-F238E27FC236}">
                <a16:creationId xmlns:a16="http://schemas.microsoft.com/office/drawing/2014/main" id="{A3AE1F77-1EC8-47BA-A381-B6618A2FCD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Marcador de contenido 4">
            <a:extLst>
              <a:ext uri="{FF2B5EF4-FFF2-40B4-BE49-F238E27FC236}">
                <a16:creationId xmlns:a16="http://schemas.microsoft.com/office/drawing/2014/main" id="{8F81E24A-943E-C2DB-F7E1-C8EA527AA4D7}"/>
              </a:ext>
            </a:extLst>
          </p:cNvPr>
          <p:cNvPicPr>
            <a:picLocks noGrp="1" noChangeAspect="1"/>
          </p:cNvPicPr>
          <p:nvPr>
            <p:ph idx="1"/>
          </p:nvPr>
        </p:nvPicPr>
        <p:blipFill>
          <a:blip r:embed="rId2"/>
          <a:stretch>
            <a:fillRect/>
          </a:stretch>
        </p:blipFill>
        <p:spPr>
          <a:xfrm>
            <a:off x="2895600" y="2178528"/>
            <a:ext cx="8399829" cy="4019550"/>
          </a:xfrm>
        </p:spPr>
      </p:pic>
    </p:spTree>
    <p:extLst>
      <p:ext uri="{BB962C8B-B14F-4D97-AF65-F5344CB8AC3E}">
        <p14:creationId xmlns:p14="http://schemas.microsoft.com/office/powerpoint/2010/main" val="1423504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3037B-2B18-5614-D528-FC7FF9ACA07D}"/>
              </a:ext>
            </a:extLst>
          </p:cNvPr>
          <p:cNvSpPr>
            <a:spLocks noGrp="1"/>
          </p:cNvSpPr>
          <p:nvPr>
            <p:ph type="title"/>
          </p:nvPr>
        </p:nvSpPr>
        <p:spPr/>
        <p:txBody>
          <a:bodyPr/>
          <a:lstStyle/>
          <a:p>
            <a:pPr algn="ctr"/>
            <a:r>
              <a:rPr lang="es-MX" dirty="0"/>
              <a:t>CAPITULO 17: </a:t>
            </a:r>
            <a:br>
              <a:rPr lang="es-MX" dirty="0"/>
            </a:br>
            <a:r>
              <a:rPr lang="es-MX" dirty="0"/>
              <a:t>SER UN LIDER EFICAZ</a:t>
            </a:r>
            <a:endParaRPr lang="es-AR" dirty="0"/>
          </a:p>
        </p:txBody>
      </p:sp>
      <p:graphicFrame>
        <p:nvGraphicFramePr>
          <p:cNvPr id="5" name="Marcador de contenido 2">
            <a:extLst>
              <a:ext uri="{FF2B5EF4-FFF2-40B4-BE49-F238E27FC236}">
                <a16:creationId xmlns:a16="http://schemas.microsoft.com/office/drawing/2014/main" id="{70D698E5-1F0F-F768-46C0-2A09BF6EFDEF}"/>
              </a:ext>
            </a:extLst>
          </p:cNvPr>
          <p:cNvGraphicFramePr>
            <a:graphicFrameLocks noGrp="1"/>
          </p:cNvGraphicFramePr>
          <p:nvPr>
            <p:ph idx="1"/>
            <p:extLst>
              <p:ext uri="{D42A27DB-BD31-4B8C-83A1-F6EECF244321}">
                <p14:modId xmlns:p14="http://schemas.microsoft.com/office/powerpoint/2010/main" val="2580901850"/>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0109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9" name="Marcador de contenido 2">
            <a:extLst>
              <a:ext uri="{FF2B5EF4-FFF2-40B4-BE49-F238E27FC236}">
                <a16:creationId xmlns:a16="http://schemas.microsoft.com/office/drawing/2014/main" id="{F56DDEE6-1258-7FC4-FCCA-4AAF6AE6AF33}"/>
              </a:ext>
            </a:extLst>
          </p:cNvPr>
          <p:cNvGraphicFramePr>
            <a:graphicFrameLocks noGrp="1"/>
          </p:cNvGraphicFramePr>
          <p:nvPr>
            <p:ph idx="1"/>
            <p:extLst>
              <p:ext uri="{D42A27DB-BD31-4B8C-83A1-F6EECF244321}">
                <p14:modId xmlns:p14="http://schemas.microsoft.com/office/powerpoint/2010/main" val="584715324"/>
              </p:ext>
            </p:extLst>
          </p:nvPr>
        </p:nvGraphicFramePr>
        <p:xfrm>
          <a:off x="2461491" y="279400"/>
          <a:ext cx="7269018" cy="629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6659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A1E5F2-D1B4-25E4-8754-AE851BE792C2}"/>
              </a:ext>
            </a:extLst>
          </p:cNvPr>
          <p:cNvSpPr>
            <a:spLocks noGrp="1"/>
          </p:cNvSpPr>
          <p:nvPr>
            <p:ph type="title"/>
          </p:nvPr>
        </p:nvSpPr>
        <p:spPr/>
        <p:txBody>
          <a:bodyPr/>
          <a:lstStyle/>
          <a:p>
            <a:pPr algn="ctr"/>
            <a:r>
              <a:rPr lang="es-MX"/>
              <a:t>ESTILOS DE LIDERAZGO </a:t>
            </a:r>
            <a:endParaRPr lang="es-AR" dirty="0"/>
          </a:p>
        </p:txBody>
      </p:sp>
      <p:graphicFrame>
        <p:nvGraphicFramePr>
          <p:cNvPr id="7" name="Marcador de contenido 2">
            <a:extLst>
              <a:ext uri="{FF2B5EF4-FFF2-40B4-BE49-F238E27FC236}">
                <a16:creationId xmlns:a16="http://schemas.microsoft.com/office/drawing/2014/main" id="{BE261CE8-22BD-9A89-DA26-27703426CB37}"/>
              </a:ext>
            </a:extLst>
          </p:cNvPr>
          <p:cNvGraphicFramePr>
            <a:graphicFrameLocks noGrp="1"/>
          </p:cNvGraphicFramePr>
          <p:nvPr>
            <p:ph idx="1"/>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5328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E6EDD-C27D-EF85-3424-EDB6E9181CFD}"/>
              </a:ext>
            </a:extLst>
          </p:cNvPr>
          <p:cNvSpPr>
            <a:spLocks noGrp="1"/>
          </p:cNvSpPr>
          <p:nvPr>
            <p:ph type="title"/>
          </p:nvPr>
        </p:nvSpPr>
        <p:spPr/>
        <p:txBody>
          <a:bodyPr/>
          <a:lstStyle/>
          <a:p>
            <a:pPr algn="ctr"/>
            <a:r>
              <a:rPr lang="es-MX" dirty="0"/>
              <a:t>DIMENSIONES IMPORTANTES DE LA CONDUCTA DE LOS LIDERES </a:t>
            </a:r>
            <a:endParaRPr lang="es-AR" dirty="0"/>
          </a:p>
        </p:txBody>
      </p:sp>
      <p:graphicFrame>
        <p:nvGraphicFramePr>
          <p:cNvPr id="5" name="Marcador de contenido 2">
            <a:extLst>
              <a:ext uri="{FF2B5EF4-FFF2-40B4-BE49-F238E27FC236}">
                <a16:creationId xmlns:a16="http://schemas.microsoft.com/office/drawing/2014/main" id="{5CB32ED3-AFDB-DEB8-27F2-6679B3379D39}"/>
              </a:ext>
            </a:extLst>
          </p:cNvPr>
          <p:cNvGraphicFramePr>
            <a:graphicFrameLocks noGrp="1"/>
          </p:cNvGraphicFramePr>
          <p:nvPr>
            <p:ph idx="1"/>
            <p:extLst>
              <p:ext uri="{D42A27DB-BD31-4B8C-83A1-F6EECF244321}">
                <p14:modId xmlns:p14="http://schemas.microsoft.com/office/powerpoint/2010/main" val="3354781361"/>
              </p:ext>
            </p:extLst>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0165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BA1E4B-7881-2BE0-875E-47DBD8C67EDB}"/>
              </a:ext>
            </a:extLst>
          </p:cNvPr>
          <p:cNvSpPr>
            <a:spLocks noGrp="1"/>
          </p:cNvSpPr>
          <p:nvPr>
            <p:ph type="title"/>
          </p:nvPr>
        </p:nvSpPr>
        <p:spPr>
          <a:xfrm>
            <a:off x="1251678" y="382385"/>
            <a:ext cx="10178322" cy="1492132"/>
          </a:xfrm>
        </p:spPr>
        <p:txBody>
          <a:bodyPr anchor="ctr">
            <a:normAutofit/>
          </a:bodyPr>
          <a:lstStyle/>
          <a:p>
            <a:r>
              <a:rPr lang="es-MX"/>
              <a:t>CARACTERISTICAS CONDUCTUALES DE LOS LÍDERES</a:t>
            </a:r>
            <a:endParaRPr lang="es-AR"/>
          </a:p>
        </p:txBody>
      </p:sp>
      <p:graphicFrame>
        <p:nvGraphicFramePr>
          <p:cNvPr id="14" name="Marcador de contenido 2">
            <a:extLst>
              <a:ext uri="{FF2B5EF4-FFF2-40B4-BE49-F238E27FC236}">
                <a16:creationId xmlns:a16="http://schemas.microsoft.com/office/drawing/2014/main" id="{89B9A140-4FA0-192E-B389-5471E8AD7F14}"/>
              </a:ext>
            </a:extLst>
          </p:cNvPr>
          <p:cNvGraphicFramePr>
            <a:graphicFrameLocks noGrp="1"/>
          </p:cNvGraphicFramePr>
          <p:nvPr>
            <p:ph idx="1"/>
            <p:extLst>
              <p:ext uri="{D42A27DB-BD31-4B8C-83A1-F6EECF244321}">
                <p14:modId xmlns:p14="http://schemas.microsoft.com/office/powerpoint/2010/main" val="3309088697"/>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222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05C01-9A5E-C37E-26B2-502710D32BD5}"/>
              </a:ext>
            </a:extLst>
          </p:cNvPr>
          <p:cNvSpPr>
            <a:spLocks noGrp="1"/>
          </p:cNvSpPr>
          <p:nvPr>
            <p:ph type="title"/>
          </p:nvPr>
        </p:nvSpPr>
        <p:spPr/>
        <p:txBody>
          <a:bodyPr>
            <a:normAutofit/>
          </a:bodyPr>
          <a:lstStyle/>
          <a:p>
            <a:r>
              <a:rPr lang="es-MX" sz="5000"/>
              <a:t>ELECTRONIC DATA INTERCHANGE (EDI)</a:t>
            </a:r>
            <a:endParaRPr lang="es-AR" sz="5000" dirty="0"/>
          </a:p>
        </p:txBody>
      </p:sp>
      <p:graphicFrame>
        <p:nvGraphicFramePr>
          <p:cNvPr id="15" name="Marcador de contenido 2">
            <a:extLst>
              <a:ext uri="{FF2B5EF4-FFF2-40B4-BE49-F238E27FC236}">
                <a16:creationId xmlns:a16="http://schemas.microsoft.com/office/drawing/2014/main" id="{D54B1442-1E32-1C96-823E-A3F411D1B4ED}"/>
              </a:ext>
            </a:extLst>
          </p:cNvPr>
          <p:cNvGraphicFramePr>
            <a:graphicFrameLocks noGrp="1"/>
          </p:cNvGraphicFramePr>
          <p:nvPr>
            <p:ph idx="1"/>
            <p:extLst>
              <p:ext uri="{D42A27DB-BD31-4B8C-83A1-F6EECF244321}">
                <p14:modId xmlns:p14="http://schemas.microsoft.com/office/powerpoint/2010/main" val="602127914"/>
              </p:ext>
            </p:extLst>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5425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4AC2D0FE-547F-048C-826C-00CAAB7B8770}"/>
              </a:ext>
            </a:extLst>
          </p:cNvPr>
          <p:cNvPicPr>
            <a:picLocks noGrp="1" noChangeAspect="1"/>
          </p:cNvPicPr>
          <p:nvPr>
            <p:ph idx="1"/>
          </p:nvPr>
        </p:nvPicPr>
        <p:blipFill>
          <a:blip r:embed="rId2"/>
          <a:stretch>
            <a:fillRect/>
          </a:stretch>
        </p:blipFill>
        <p:spPr>
          <a:xfrm>
            <a:off x="1177532" y="1741643"/>
            <a:ext cx="10264224" cy="3374714"/>
          </a:xfrm>
        </p:spPr>
      </p:pic>
    </p:spTree>
    <p:extLst>
      <p:ext uri="{BB962C8B-B14F-4D97-AF65-F5344CB8AC3E}">
        <p14:creationId xmlns:p14="http://schemas.microsoft.com/office/powerpoint/2010/main" val="35992893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8C403C-8AB5-23D2-FA80-137EF43C3EFA}"/>
              </a:ext>
            </a:extLst>
          </p:cNvPr>
          <p:cNvSpPr>
            <a:spLocks noGrp="1"/>
          </p:cNvSpPr>
          <p:nvPr>
            <p:ph type="title"/>
          </p:nvPr>
        </p:nvSpPr>
        <p:spPr>
          <a:xfrm>
            <a:off x="5195727" y="382385"/>
            <a:ext cx="6335338" cy="1492132"/>
          </a:xfrm>
        </p:spPr>
        <p:txBody>
          <a:bodyPr>
            <a:normAutofit/>
          </a:bodyPr>
          <a:lstStyle/>
          <a:p>
            <a:pPr algn="ctr"/>
            <a:r>
              <a:rPr lang="es-MX" dirty="0"/>
              <a:t>MODELO FIEDLER</a:t>
            </a:r>
            <a:endParaRPr lang="es-AR" dirty="0"/>
          </a:p>
        </p:txBody>
      </p:sp>
      <p:pic>
        <p:nvPicPr>
          <p:cNvPr id="5" name="Picture 4">
            <a:extLst>
              <a:ext uri="{FF2B5EF4-FFF2-40B4-BE49-F238E27FC236}">
                <a16:creationId xmlns:a16="http://schemas.microsoft.com/office/drawing/2014/main" id="{90FD8A0C-61D4-D91D-52BB-69F829EC8822}"/>
              </a:ext>
            </a:extLst>
          </p:cNvPr>
          <p:cNvPicPr>
            <a:picLocks noChangeAspect="1"/>
          </p:cNvPicPr>
          <p:nvPr/>
        </p:nvPicPr>
        <p:blipFill rotWithShape="1">
          <a:blip r:embed="rId2"/>
          <a:srcRect l="18843" r="41016"/>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F53B8AD3-4826-FBC8-BBCE-7EC490BB5FE8}"/>
              </a:ext>
            </a:extLst>
          </p:cNvPr>
          <p:cNvSpPr>
            <a:spLocks noGrp="1"/>
          </p:cNvSpPr>
          <p:nvPr>
            <p:ph idx="1"/>
          </p:nvPr>
        </p:nvSpPr>
        <p:spPr>
          <a:xfrm>
            <a:off x="5195727" y="1265383"/>
            <a:ext cx="6335338" cy="5210232"/>
          </a:xfrm>
        </p:spPr>
        <p:txBody>
          <a:bodyPr>
            <a:normAutofit fontScale="77500" lnSpcReduction="20000"/>
          </a:bodyPr>
          <a:lstStyle/>
          <a:p>
            <a:pPr>
              <a:lnSpc>
                <a:spcPct val="100000"/>
              </a:lnSpc>
            </a:pPr>
            <a:r>
              <a:rPr lang="es-MX" dirty="0"/>
              <a:t>PROPONÍA EL </a:t>
            </a:r>
            <a:r>
              <a:rPr lang="es-MX" b="1" dirty="0">
                <a:effectLst>
                  <a:outerShdw blurRad="38100" dist="38100" dir="2700000" algn="tl">
                    <a:srgbClr val="000000">
                      <a:alpha val="43137"/>
                    </a:srgbClr>
                  </a:outerShdw>
                </a:effectLst>
              </a:rPr>
              <a:t>DESEMPEÑO EFECTIVO</a:t>
            </a:r>
            <a:r>
              <a:rPr lang="es-MX" dirty="0"/>
              <a:t> DE UN GRUPO DEPENDÍA DE LA COINCIDENCIA ADECUADA ENTRE EL ESTILO DE UN LIDER Y EL GRADO ENQUE LA SITUACIÓN LE PERMITIA TENER CONTROL Y INFLUENCIA.</a:t>
            </a:r>
          </a:p>
          <a:p>
            <a:pPr>
              <a:lnSpc>
                <a:spcPct val="100000"/>
              </a:lnSpc>
            </a:pPr>
            <a:r>
              <a:rPr lang="es-MX" dirty="0"/>
              <a:t>ESTILO BÁSICO DE LIDERAZGO INDIVIDUAL, YA FUERA ORIENTADO A LA TAREA U ORIENTADO A LA RELACIÓN.</a:t>
            </a:r>
          </a:p>
          <a:p>
            <a:pPr>
              <a:lnSpc>
                <a:spcPct val="100000"/>
              </a:lnSpc>
            </a:pPr>
            <a:r>
              <a:rPr lang="es-MX" dirty="0"/>
              <a:t>CUESTIONARIO SOBRE EL COLEGA MENOS PREFERIDO (</a:t>
            </a:r>
            <a:r>
              <a:rPr lang="es-MX" b="1" dirty="0">
                <a:effectLst>
                  <a:outerShdw blurRad="38100" dist="38100" dir="2700000" algn="tl">
                    <a:srgbClr val="000000">
                      <a:alpha val="43137"/>
                    </a:srgbClr>
                  </a:outerShdw>
                </a:effectLst>
              </a:rPr>
              <a:t>CMP</a:t>
            </a:r>
            <a:r>
              <a:rPr lang="es-MX" dirty="0"/>
              <a:t>):</a:t>
            </a:r>
          </a:p>
          <a:p>
            <a:pPr marL="457200" indent="-457200">
              <a:lnSpc>
                <a:spcPct val="100000"/>
              </a:lnSpc>
              <a:buFont typeface="+mj-lt"/>
              <a:buAutoNum type="arabicPeriod"/>
            </a:pPr>
            <a:r>
              <a:rPr lang="es-MX" dirty="0"/>
              <a:t>SI EL LIDER DESCRIBÍA AL CMP EN TÉRMINOS POSITIVOS, EL INDIVIDUO ESTABA INTENTANDO TENER BUENAS RELACIONES CON LOS COMPAÑEROS DE TRABAJO Y SU ESTILO ERA DESCRITO COMO </a:t>
            </a:r>
            <a:r>
              <a:rPr lang="es-MX" b="1" dirty="0">
                <a:effectLst>
                  <a:outerShdw blurRad="38100" dist="38100" dir="2700000" algn="tl">
                    <a:srgbClr val="000000">
                      <a:alpha val="43137"/>
                    </a:srgbClr>
                  </a:outerShdw>
                </a:effectLst>
              </a:rPr>
              <a:t>ORIENTADO A LA RELACIÓN</a:t>
            </a:r>
            <a:r>
              <a:rPr lang="es-MX" dirty="0"/>
              <a:t>.</a:t>
            </a:r>
          </a:p>
          <a:p>
            <a:pPr marL="457200" indent="-457200">
              <a:lnSpc>
                <a:spcPct val="100000"/>
              </a:lnSpc>
              <a:buFont typeface="+mj-lt"/>
              <a:buAutoNum type="arabicPeriod"/>
            </a:pPr>
            <a:r>
              <a:rPr lang="es-MX" dirty="0"/>
              <a:t>SI EL LIDER DESCRIBÍA AL CMP EN TÉRMINOS DESFAVORABLES, ESTABA INTERESADO EN LA PRODUCTIVIDAD Y EN CUMPLIR SU TRABAJO, SU ESTILO ERA DESCRITO COMO </a:t>
            </a:r>
            <a:r>
              <a:rPr lang="es-MX" b="1" dirty="0">
                <a:effectLst>
                  <a:outerShdw blurRad="38100" dist="38100" dir="2700000" algn="tl">
                    <a:srgbClr val="000000">
                      <a:alpha val="43137"/>
                    </a:srgbClr>
                  </a:outerShdw>
                </a:effectLst>
              </a:rPr>
              <a:t>ORIENTADO A LA TAREA.</a:t>
            </a:r>
          </a:p>
          <a:p>
            <a:pPr marL="0" indent="0">
              <a:lnSpc>
                <a:spcPct val="100000"/>
              </a:lnSpc>
              <a:buNone/>
            </a:pPr>
            <a:endParaRPr lang="es-MX" b="1" dirty="0">
              <a:effectLst>
                <a:outerShdw blurRad="38100" dist="38100" dir="2700000" algn="tl">
                  <a:srgbClr val="000000">
                    <a:alpha val="43137"/>
                  </a:srgbClr>
                </a:outerShdw>
              </a:effectLst>
            </a:endParaRPr>
          </a:p>
          <a:p>
            <a:pPr>
              <a:lnSpc>
                <a:spcPct val="100000"/>
              </a:lnSpc>
            </a:pPr>
            <a:r>
              <a:rPr lang="es-MX" dirty="0"/>
              <a:t>LOS </a:t>
            </a:r>
            <a:r>
              <a:rPr lang="es-MX" b="1" dirty="0">
                <a:effectLst>
                  <a:outerShdw blurRad="38100" dist="38100" dir="2700000" algn="tl">
                    <a:srgbClr val="000000">
                      <a:alpha val="43137"/>
                    </a:srgbClr>
                  </a:outerShdw>
                </a:effectLst>
              </a:rPr>
              <a:t>ORIENTADOS A LA TAREA </a:t>
            </a:r>
            <a:r>
              <a:rPr lang="es-MX" dirty="0"/>
              <a:t>SE DESEMPEÑAN MEJOR EN SITUACIONES MUY FAVORABLESY MUY DESAFAVORABLES.</a:t>
            </a:r>
          </a:p>
          <a:p>
            <a:pPr>
              <a:lnSpc>
                <a:spcPct val="100000"/>
              </a:lnSpc>
            </a:pPr>
            <a:r>
              <a:rPr lang="es-MX" dirty="0"/>
              <a:t>LOS </a:t>
            </a:r>
            <a:r>
              <a:rPr lang="es-MX" b="1" dirty="0">
                <a:effectLst>
                  <a:outerShdw blurRad="38100" dist="38100" dir="2700000" algn="tl">
                    <a:srgbClr val="000000">
                      <a:alpha val="43137"/>
                    </a:srgbClr>
                  </a:outerShdw>
                </a:effectLst>
              </a:rPr>
              <a:t>ORIENTADOS A LA RELACION</a:t>
            </a:r>
            <a:r>
              <a:rPr lang="es-MX" dirty="0"/>
              <a:t> SE DESEMPEÑAN MEJOR EN SITUACIONES MODERADAMENTE FAVORABLES.</a:t>
            </a:r>
          </a:p>
          <a:p>
            <a:pPr marL="457200" indent="-457200">
              <a:lnSpc>
                <a:spcPct val="100000"/>
              </a:lnSpc>
              <a:buFont typeface="+mj-lt"/>
              <a:buAutoNum type="arabicPeriod"/>
            </a:pPr>
            <a:endParaRPr lang="es-MX" dirty="0"/>
          </a:p>
        </p:txBody>
      </p:sp>
      <p:sp>
        <p:nvSpPr>
          <p:cNvPr id="11" name="Rectangle 10">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365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8C403C-8AB5-23D2-FA80-137EF43C3EFA}"/>
              </a:ext>
            </a:extLst>
          </p:cNvPr>
          <p:cNvSpPr>
            <a:spLocks noGrp="1"/>
          </p:cNvSpPr>
          <p:nvPr>
            <p:ph type="title"/>
          </p:nvPr>
        </p:nvSpPr>
        <p:spPr>
          <a:xfrm>
            <a:off x="5195727" y="382385"/>
            <a:ext cx="6335338" cy="1492132"/>
          </a:xfrm>
        </p:spPr>
        <p:txBody>
          <a:bodyPr>
            <a:normAutofit/>
          </a:bodyPr>
          <a:lstStyle/>
          <a:p>
            <a:pPr algn="ctr"/>
            <a:r>
              <a:rPr lang="es-MX" dirty="0"/>
              <a:t>MODELO FIEDLER</a:t>
            </a:r>
            <a:endParaRPr lang="es-AR" dirty="0"/>
          </a:p>
        </p:txBody>
      </p:sp>
      <p:pic>
        <p:nvPicPr>
          <p:cNvPr id="5" name="Picture 4">
            <a:extLst>
              <a:ext uri="{FF2B5EF4-FFF2-40B4-BE49-F238E27FC236}">
                <a16:creationId xmlns:a16="http://schemas.microsoft.com/office/drawing/2014/main" id="{90FD8A0C-61D4-D91D-52BB-69F829EC8822}"/>
              </a:ext>
            </a:extLst>
          </p:cNvPr>
          <p:cNvPicPr>
            <a:picLocks noChangeAspect="1"/>
          </p:cNvPicPr>
          <p:nvPr/>
        </p:nvPicPr>
        <p:blipFill rotWithShape="1">
          <a:blip r:embed="rId2"/>
          <a:srcRect l="18843" r="41016"/>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F53B8AD3-4826-FBC8-BBCE-7EC490BB5FE8}"/>
              </a:ext>
            </a:extLst>
          </p:cNvPr>
          <p:cNvSpPr>
            <a:spLocks noGrp="1"/>
          </p:cNvSpPr>
          <p:nvPr>
            <p:ph idx="1"/>
          </p:nvPr>
        </p:nvSpPr>
        <p:spPr>
          <a:xfrm>
            <a:off x="5195727" y="1265383"/>
            <a:ext cx="6335338" cy="5210232"/>
          </a:xfrm>
        </p:spPr>
        <p:txBody>
          <a:bodyPr>
            <a:normAutofit lnSpcReduction="10000"/>
          </a:bodyPr>
          <a:lstStyle/>
          <a:p>
            <a:pPr marL="0" indent="0">
              <a:lnSpc>
                <a:spcPct val="100000"/>
              </a:lnSpc>
              <a:buNone/>
            </a:pPr>
            <a:r>
              <a:rPr lang="es-MX" b="1" u="sng" dirty="0">
                <a:effectLst>
                  <a:outerShdw blurRad="38100" dist="38100" dir="2700000" algn="tl">
                    <a:srgbClr val="000000">
                      <a:alpha val="43137"/>
                    </a:srgbClr>
                  </a:outerShdw>
                </a:effectLst>
              </a:rPr>
              <a:t>LAS TRES DIMENSIONES DE CONTINGENCIA DE EFICACIA DE UN LIDER</a:t>
            </a:r>
            <a:r>
              <a:rPr lang="es-MX" dirty="0"/>
              <a:t>:</a:t>
            </a:r>
          </a:p>
          <a:p>
            <a:pPr marL="457200" indent="-457200">
              <a:lnSpc>
                <a:spcPct val="100000"/>
              </a:lnSpc>
              <a:buFont typeface="+mj-lt"/>
              <a:buAutoNum type="arabicPeriod"/>
            </a:pPr>
            <a:r>
              <a:rPr lang="es-MX" b="1" u="sng" dirty="0">
                <a:effectLst>
                  <a:outerShdw blurRad="38100" dist="38100" dir="2700000" algn="tl">
                    <a:srgbClr val="000000">
                      <a:alpha val="43137"/>
                    </a:srgbClr>
                  </a:outerShdw>
                </a:effectLst>
              </a:rPr>
              <a:t>RELACIONES LÍDER-MIEMBRO</a:t>
            </a:r>
            <a:r>
              <a:rPr lang="es-MX" dirty="0"/>
              <a:t>: 	           GRADO DE CONFIANZA Y RESPETO QUE SIENTE LOS EMPLEADOS POR SU LÍDER, </a:t>
            </a:r>
            <a:r>
              <a:rPr lang="es-MX" b="1" dirty="0"/>
              <a:t>SE CALIFICAN COMO BUENAS O MALAS</a:t>
            </a:r>
            <a:r>
              <a:rPr lang="es-MX" dirty="0"/>
              <a:t>.</a:t>
            </a:r>
          </a:p>
          <a:p>
            <a:pPr marL="457200" indent="-457200">
              <a:lnSpc>
                <a:spcPct val="100000"/>
              </a:lnSpc>
              <a:buFont typeface="+mj-lt"/>
              <a:buAutoNum type="arabicPeriod"/>
            </a:pPr>
            <a:r>
              <a:rPr lang="es-MX" b="1" u="sng" dirty="0">
                <a:effectLst>
                  <a:outerShdw blurRad="38100" dist="38100" dir="2700000" algn="tl">
                    <a:srgbClr val="000000">
                      <a:alpha val="43137"/>
                    </a:srgbClr>
                  </a:outerShdw>
                </a:effectLst>
              </a:rPr>
              <a:t>ESTRUCTURA DE LA TAREA</a:t>
            </a:r>
            <a:r>
              <a:rPr lang="es-MX" dirty="0"/>
              <a:t>: DESCRIBE EL GRADO DE FORMALIDAD Y ESTRUCTURA DE LAS TAREAS LABORALES, </a:t>
            </a:r>
            <a:r>
              <a:rPr lang="es-MX" b="1" dirty="0"/>
              <a:t>SE CALIFICA COMO BAJA O ALTA</a:t>
            </a:r>
            <a:r>
              <a:rPr lang="es-MX" dirty="0"/>
              <a:t>.</a:t>
            </a:r>
          </a:p>
          <a:p>
            <a:pPr marL="457200" indent="-457200">
              <a:lnSpc>
                <a:spcPct val="100000"/>
              </a:lnSpc>
              <a:buFont typeface="+mj-lt"/>
              <a:buAutoNum type="arabicPeriod"/>
            </a:pPr>
            <a:r>
              <a:rPr lang="es-MX" b="1" u="sng" dirty="0">
                <a:effectLst>
                  <a:outerShdw blurRad="38100" dist="38100" dir="2700000" algn="tl">
                    <a:srgbClr val="000000">
                      <a:alpha val="43137"/>
                    </a:srgbClr>
                  </a:outerShdw>
                </a:effectLst>
              </a:rPr>
              <a:t>PODER DE LA POSICIÓN</a:t>
            </a:r>
            <a:r>
              <a:rPr lang="es-MX" dirty="0"/>
              <a:t>: GRADO DE INFLUENCIA QUE TIENE UN LÍDER SOBRE ACTIVIDADES COMO CONTRATAR, DESPEDIR, DISCIPLINAR Y ASCENDER Y DAR AUMENTOS DE SALARIO, </a:t>
            </a:r>
            <a:r>
              <a:rPr lang="es-MX" b="1" dirty="0"/>
              <a:t>SE LO CALIFICA COMO FUERTE O DÉBIL</a:t>
            </a:r>
            <a:r>
              <a:rPr lang="es-MX" dirty="0"/>
              <a:t>.</a:t>
            </a:r>
          </a:p>
          <a:p>
            <a:pPr marL="0" indent="0">
              <a:lnSpc>
                <a:spcPct val="100000"/>
              </a:lnSpc>
              <a:buNone/>
            </a:pPr>
            <a:endParaRPr lang="es-MX" dirty="0"/>
          </a:p>
        </p:txBody>
      </p:sp>
      <p:sp>
        <p:nvSpPr>
          <p:cNvPr id="11" name="Rectangle 10">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2215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49771-FD8F-232B-A3EC-B0C8C95681DD}"/>
              </a:ext>
            </a:extLst>
          </p:cNvPr>
          <p:cNvSpPr>
            <a:spLocks noGrp="1"/>
          </p:cNvSpPr>
          <p:nvPr>
            <p:ph type="title"/>
          </p:nvPr>
        </p:nvSpPr>
        <p:spPr>
          <a:xfrm>
            <a:off x="1251679" y="645107"/>
            <a:ext cx="3384329" cy="5408283"/>
          </a:xfrm>
        </p:spPr>
        <p:txBody>
          <a:bodyPr anchor="ctr">
            <a:normAutofit/>
          </a:bodyPr>
          <a:lstStyle/>
          <a:p>
            <a:pPr algn="ctr"/>
            <a:r>
              <a:rPr lang="es-MX" sz="4000" dirty="0"/>
              <a:t>TEORÍA DE LIDERAZGO SITUACIONAL DE HERSEY Y BLANCHARD (TLS)</a:t>
            </a:r>
            <a:endParaRPr lang="es-AR" sz="4000" dirty="0"/>
          </a:p>
        </p:txBody>
      </p:sp>
      <p:graphicFrame>
        <p:nvGraphicFramePr>
          <p:cNvPr id="12" name="Marcador de contenido 2">
            <a:extLst>
              <a:ext uri="{FF2B5EF4-FFF2-40B4-BE49-F238E27FC236}">
                <a16:creationId xmlns:a16="http://schemas.microsoft.com/office/drawing/2014/main" id="{08155784-9163-3B89-9E7D-AB8F766D2D30}"/>
              </a:ext>
            </a:extLst>
          </p:cNvPr>
          <p:cNvGraphicFramePr>
            <a:graphicFrameLocks noGrp="1"/>
          </p:cNvGraphicFramePr>
          <p:nvPr>
            <p:ph idx="1"/>
            <p:extLst>
              <p:ext uri="{D42A27DB-BD31-4B8C-83A1-F6EECF244321}">
                <p14:modId xmlns:p14="http://schemas.microsoft.com/office/powerpoint/2010/main" val="4002819599"/>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51441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49771-FD8F-232B-A3EC-B0C8C95681DD}"/>
              </a:ext>
            </a:extLst>
          </p:cNvPr>
          <p:cNvSpPr>
            <a:spLocks noGrp="1"/>
          </p:cNvSpPr>
          <p:nvPr>
            <p:ph type="title"/>
          </p:nvPr>
        </p:nvSpPr>
        <p:spPr>
          <a:xfrm>
            <a:off x="1251679" y="645108"/>
            <a:ext cx="3384329" cy="3644882"/>
          </a:xfrm>
        </p:spPr>
        <p:txBody>
          <a:bodyPr anchor="ctr">
            <a:normAutofit/>
          </a:bodyPr>
          <a:lstStyle/>
          <a:p>
            <a:pPr algn="ctr"/>
            <a:r>
              <a:rPr lang="es-MX" sz="4000" dirty="0"/>
              <a:t>TEORÍA DE LIDERAZGO SITUACIONAL DE HERSEY Y BLANCHARD (TLS)</a:t>
            </a:r>
            <a:endParaRPr lang="es-AR" sz="4000" dirty="0"/>
          </a:p>
        </p:txBody>
      </p:sp>
      <p:graphicFrame>
        <p:nvGraphicFramePr>
          <p:cNvPr id="12" name="Marcador de contenido 2">
            <a:extLst>
              <a:ext uri="{FF2B5EF4-FFF2-40B4-BE49-F238E27FC236}">
                <a16:creationId xmlns:a16="http://schemas.microsoft.com/office/drawing/2014/main" id="{FFC61C28-A0A1-8356-F0AD-29672D2CB6AD}"/>
              </a:ext>
            </a:extLst>
          </p:cNvPr>
          <p:cNvGraphicFramePr>
            <a:graphicFrameLocks noGrp="1"/>
          </p:cNvGraphicFramePr>
          <p:nvPr>
            <p:ph idx="1"/>
            <p:extLst>
              <p:ext uri="{D42A27DB-BD31-4B8C-83A1-F6EECF244321}">
                <p14:modId xmlns:p14="http://schemas.microsoft.com/office/powerpoint/2010/main" val="3898333802"/>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2A8C6C23-E906-81A4-99A4-09C6BB65DED4}"/>
              </a:ext>
            </a:extLst>
          </p:cNvPr>
          <p:cNvPicPr>
            <a:picLocks noChangeAspect="1"/>
          </p:cNvPicPr>
          <p:nvPr/>
        </p:nvPicPr>
        <p:blipFill>
          <a:blip r:embed="rId7"/>
          <a:stretch>
            <a:fillRect/>
          </a:stretch>
        </p:blipFill>
        <p:spPr>
          <a:xfrm>
            <a:off x="1071418" y="4368799"/>
            <a:ext cx="4103831" cy="2068945"/>
          </a:xfrm>
          <a:prstGeom prst="rect">
            <a:avLst/>
          </a:prstGeom>
        </p:spPr>
      </p:pic>
    </p:spTree>
    <p:extLst>
      <p:ext uri="{BB962C8B-B14F-4D97-AF65-F5344CB8AC3E}">
        <p14:creationId xmlns:p14="http://schemas.microsoft.com/office/powerpoint/2010/main" val="2742543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EE3615-99B2-7793-6FF8-FC5D3A9E6A3C}"/>
              </a:ext>
            </a:extLst>
          </p:cNvPr>
          <p:cNvSpPr>
            <a:spLocks noGrp="1"/>
          </p:cNvSpPr>
          <p:nvPr>
            <p:ph type="title"/>
          </p:nvPr>
        </p:nvSpPr>
        <p:spPr>
          <a:xfrm>
            <a:off x="1251678" y="382385"/>
            <a:ext cx="10178322" cy="1492132"/>
          </a:xfrm>
        </p:spPr>
        <p:txBody>
          <a:bodyPr anchor="ctr">
            <a:normAutofit/>
          </a:bodyPr>
          <a:lstStyle/>
          <a:p>
            <a:pPr algn="ctr"/>
            <a:r>
              <a:rPr lang="es-MX" dirty="0"/>
              <a:t>MODELO CAMINO HACIA LA META</a:t>
            </a:r>
            <a:endParaRPr lang="es-AR" dirty="0"/>
          </a:p>
        </p:txBody>
      </p:sp>
      <p:graphicFrame>
        <p:nvGraphicFramePr>
          <p:cNvPr id="5" name="Marcador de contenido 2">
            <a:extLst>
              <a:ext uri="{FF2B5EF4-FFF2-40B4-BE49-F238E27FC236}">
                <a16:creationId xmlns:a16="http://schemas.microsoft.com/office/drawing/2014/main" id="{3DFE2F9D-A4FC-F624-D8C4-02583CFEE48E}"/>
              </a:ext>
            </a:extLst>
          </p:cNvPr>
          <p:cNvGraphicFramePr>
            <a:graphicFrameLocks noGrp="1"/>
          </p:cNvGraphicFramePr>
          <p:nvPr>
            <p:ph idx="1"/>
            <p:extLst>
              <p:ext uri="{D42A27DB-BD31-4B8C-83A1-F6EECF244321}">
                <p14:modId xmlns:p14="http://schemas.microsoft.com/office/powerpoint/2010/main" val="1549295035"/>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750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565E3-97CF-4312-D957-EC12F58400BF}"/>
              </a:ext>
            </a:extLst>
          </p:cNvPr>
          <p:cNvSpPr>
            <a:spLocks noGrp="1"/>
          </p:cNvSpPr>
          <p:nvPr>
            <p:ph type="title"/>
          </p:nvPr>
        </p:nvSpPr>
        <p:spPr/>
        <p:txBody>
          <a:bodyPr/>
          <a:lstStyle/>
          <a:p>
            <a:pPr algn="ctr"/>
            <a:r>
              <a:rPr lang="es-MX"/>
              <a:t>MODELO CAMINO HACIA LA META</a:t>
            </a:r>
            <a:endParaRPr lang="es-AR" dirty="0"/>
          </a:p>
        </p:txBody>
      </p:sp>
      <p:sp>
        <p:nvSpPr>
          <p:cNvPr id="3" name="Marcador de contenido 2">
            <a:extLst>
              <a:ext uri="{FF2B5EF4-FFF2-40B4-BE49-F238E27FC236}">
                <a16:creationId xmlns:a16="http://schemas.microsoft.com/office/drawing/2014/main" id="{B22A9C4E-9C96-449E-BF6B-36308BCAC0D3}"/>
              </a:ext>
            </a:extLst>
          </p:cNvPr>
          <p:cNvSpPr>
            <a:spLocks noGrp="1"/>
          </p:cNvSpPr>
          <p:nvPr>
            <p:ph idx="1"/>
          </p:nvPr>
        </p:nvSpPr>
        <p:spPr/>
        <p:txBody>
          <a:bodyPr/>
          <a:lstStyle/>
          <a:p>
            <a:r>
              <a:rPr lang="es-MX" dirty="0"/>
              <a:t>SON LIDERES FLEXIBLES Y PUEDEN MOSTRAR UNO O TODOS LOS ESTILOS DE LIDERAZGO DEPENDIENDO DE LA SITUACIÓN</a:t>
            </a:r>
          </a:p>
          <a:p>
            <a:r>
              <a:rPr lang="es-MX" b="1" u="sng" dirty="0">
                <a:effectLst>
                  <a:outerShdw blurRad="38100" dist="38100" dir="2700000" algn="tl">
                    <a:srgbClr val="000000">
                      <a:alpha val="43137"/>
                    </a:srgbClr>
                  </a:outerShdw>
                </a:effectLst>
              </a:rPr>
              <a:t>RELACIÓN CONDUCTA-RESULTADO</a:t>
            </a:r>
            <a:r>
              <a:rPr lang="es-MX" dirty="0"/>
              <a:t>:</a:t>
            </a:r>
          </a:p>
          <a:p>
            <a:pPr marL="457200" indent="-457200">
              <a:buFont typeface="+mj-lt"/>
              <a:buAutoNum type="arabicPeriod"/>
            </a:pPr>
            <a:r>
              <a:rPr lang="es-MX" dirty="0"/>
              <a:t>LAS AMBIENTALES: FUERA DEL CONTROL DEL SEGUIDOR, DETERMINAN EL TIPO DE CONDUCTA DE LÍDER QUE SE REQUIERE PARA MAXIMIZAR LOS RESULTADOS DE LOS SUBORDINADOS.</a:t>
            </a:r>
          </a:p>
          <a:p>
            <a:pPr marL="457200" indent="-457200">
              <a:buFont typeface="+mj-lt"/>
              <a:buAutoNum type="arabicPeriod"/>
            </a:pPr>
            <a:r>
              <a:rPr lang="es-MX" dirty="0"/>
              <a:t>AQUELLAS QUE FORMAN PARTE DE LAS CARACTERÍSTICAS PERSONALES DEL SEGUIDOR, DETERMINAN LA FORMA EN QUE SE INTERPRETAN EL AMBIENTE Y LA CONDUCTA DEL LÍDER.</a:t>
            </a:r>
            <a:endParaRPr lang="es-AR" dirty="0"/>
          </a:p>
        </p:txBody>
      </p:sp>
    </p:spTree>
    <p:extLst>
      <p:ext uri="{BB962C8B-B14F-4D97-AF65-F5344CB8AC3E}">
        <p14:creationId xmlns:p14="http://schemas.microsoft.com/office/powerpoint/2010/main" val="1135985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3EEC40-1E6A-4BA4-90CA-0E9CB6D62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ítulo 1">
            <a:extLst>
              <a:ext uri="{FF2B5EF4-FFF2-40B4-BE49-F238E27FC236}">
                <a16:creationId xmlns:a16="http://schemas.microsoft.com/office/drawing/2014/main" id="{B8B24CD3-F475-7C58-D0EB-A06F14B66788}"/>
              </a:ext>
            </a:extLst>
          </p:cNvPr>
          <p:cNvSpPr>
            <a:spLocks noGrp="1"/>
          </p:cNvSpPr>
          <p:nvPr>
            <p:ph type="title"/>
          </p:nvPr>
        </p:nvSpPr>
        <p:spPr>
          <a:xfrm>
            <a:off x="8050787" y="482322"/>
            <a:ext cx="3656581" cy="5571624"/>
          </a:xfrm>
        </p:spPr>
        <p:txBody>
          <a:bodyPr anchor="ctr">
            <a:normAutofit/>
          </a:bodyPr>
          <a:lstStyle/>
          <a:p>
            <a:pPr algn="ctr"/>
            <a:r>
              <a:rPr lang="es-MX" sz="4300" dirty="0"/>
              <a:t>Teoría del intercambio líder-miembro</a:t>
            </a:r>
            <a:endParaRPr lang="es-AR" sz="4300" dirty="0"/>
          </a:p>
        </p:txBody>
      </p:sp>
      <p:sp>
        <p:nvSpPr>
          <p:cNvPr id="11" name="Freeform 10">
            <a:extLst>
              <a:ext uri="{FF2B5EF4-FFF2-40B4-BE49-F238E27FC236}">
                <a16:creationId xmlns:a16="http://schemas.microsoft.com/office/drawing/2014/main" id="{23E5B0A1-62AF-4842-80C0-74DA087E9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3" name="Rectangle 12">
            <a:extLst>
              <a:ext uri="{FF2B5EF4-FFF2-40B4-BE49-F238E27FC236}">
                <a16:creationId xmlns:a16="http://schemas.microsoft.com/office/drawing/2014/main" id="{42AB6772-4EB6-467C-BDF3-6F1E3D125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Marcador de contenido 2">
            <a:extLst>
              <a:ext uri="{FF2B5EF4-FFF2-40B4-BE49-F238E27FC236}">
                <a16:creationId xmlns:a16="http://schemas.microsoft.com/office/drawing/2014/main" id="{35873229-37D8-8E41-556A-761512861B34}"/>
              </a:ext>
            </a:extLst>
          </p:cNvPr>
          <p:cNvGraphicFramePr>
            <a:graphicFrameLocks noGrp="1"/>
          </p:cNvGraphicFramePr>
          <p:nvPr>
            <p:ph idx="1"/>
            <p:extLst>
              <p:ext uri="{D42A27DB-BD31-4B8C-83A1-F6EECF244321}">
                <p14:modId xmlns:p14="http://schemas.microsoft.com/office/powerpoint/2010/main" val="837624495"/>
              </p:ext>
            </p:extLst>
          </p:nvPr>
        </p:nvGraphicFramePr>
        <p:xfrm>
          <a:off x="765175" y="481013"/>
          <a:ext cx="6305550" cy="5573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9429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F6B4B8-3B90-A85D-CC00-4A44CAACCFE3}"/>
              </a:ext>
            </a:extLst>
          </p:cNvPr>
          <p:cNvSpPr>
            <a:spLocks noGrp="1"/>
          </p:cNvSpPr>
          <p:nvPr>
            <p:ph type="title"/>
          </p:nvPr>
        </p:nvSpPr>
        <p:spPr>
          <a:xfrm>
            <a:off x="1251679" y="645107"/>
            <a:ext cx="3384329" cy="5408839"/>
          </a:xfrm>
        </p:spPr>
        <p:txBody>
          <a:bodyPr anchor="ctr">
            <a:normAutofit/>
          </a:bodyPr>
          <a:lstStyle/>
          <a:p>
            <a:pPr algn="ctr"/>
            <a:r>
              <a:rPr lang="es-MX" sz="2000" dirty="0"/>
              <a:t>LÍDERES TRANSFORMACIONALES-TRANSACCIONALES</a:t>
            </a:r>
            <a:endParaRPr lang="es-AR" sz="2000" dirty="0"/>
          </a:p>
        </p:txBody>
      </p:sp>
      <p:graphicFrame>
        <p:nvGraphicFramePr>
          <p:cNvPr id="5" name="Marcador de contenido 2">
            <a:extLst>
              <a:ext uri="{FF2B5EF4-FFF2-40B4-BE49-F238E27FC236}">
                <a16:creationId xmlns:a16="http://schemas.microsoft.com/office/drawing/2014/main" id="{28896A5C-FEE5-F5B1-7B7D-FF3BCEC65AEC}"/>
              </a:ext>
            </a:extLst>
          </p:cNvPr>
          <p:cNvGraphicFramePr>
            <a:graphicFrameLocks noGrp="1"/>
          </p:cNvGraphicFramePr>
          <p:nvPr>
            <p:ph idx="1"/>
            <p:extLst>
              <p:ext uri="{D42A27DB-BD31-4B8C-83A1-F6EECF244321}">
                <p14:modId xmlns:p14="http://schemas.microsoft.com/office/powerpoint/2010/main" val="2358252306"/>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78494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69EC66-7A70-A456-E241-D17D6EEE3481}"/>
              </a:ext>
            </a:extLst>
          </p:cNvPr>
          <p:cNvSpPr>
            <a:spLocks noGrp="1"/>
          </p:cNvSpPr>
          <p:nvPr>
            <p:ph type="title"/>
          </p:nvPr>
        </p:nvSpPr>
        <p:spPr/>
        <p:txBody>
          <a:bodyPr/>
          <a:lstStyle/>
          <a:p>
            <a:pPr algn="ctr"/>
            <a:r>
              <a:rPr lang="es-MX" dirty="0"/>
              <a:t>DISTINTOS TIPOS DE LIDERAZGO</a:t>
            </a:r>
            <a:endParaRPr lang="es-AR" dirty="0"/>
          </a:p>
        </p:txBody>
      </p:sp>
      <p:pic>
        <p:nvPicPr>
          <p:cNvPr id="7" name="Marcador de contenido 6">
            <a:extLst>
              <a:ext uri="{FF2B5EF4-FFF2-40B4-BE49-F238E27FC236}">
                <a16:creationId xmlns:a16="http://schemas.microsoft.com/office/drawing/2014/main" id="{65B289A8-0121-970C-B8AF-EF05E5308760}"/>
              </a:ext>
            </a:extLst>
          </p:cNvPr>
          <p:cNvPicPr>
            <a:picLocks noGrp="1" noChangeAspect="1"/>
          </p:cNvPicPr>
          <p:nvPr>
            <p:ph idx="1"/>
          </p:nvPr>
        </p:nvPicPr>
        <p:blipFill>
          <a:blip r:embed="rId2"/>
          <a:stretch>
            <a:fillRect/>
          </a:stretch>
        </p:blipFill>
        <p:spPr>
          <a:xfrm>
            <a:off x="2258772" y="1207077"/>
            <a:ext cx="8164134" cy="5470176"/>
          </a:xfrm>
        </p:spPr>
      </p:pic>
    </p:spTree>
    <p:extLst>
      <p:ext uri="{BB962C8B-B14F-4D97-AF65-F5344CB8AC3E}">
        <p14:creationId xmlns:p14="http://schemas.microsoft.com/office/powerpoint/2010/main" val="2919061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B64E7A6-B6B2-B9EF-6DE3-584D9402D4EC}"/>
              </a:ext>
            </a:extLst>
          </p:cNvPr>
          <p:cNvSpPr>
            <a:spLocks noGrp="1"/>
          </p:cNvSpPr>
          <p:nvPr>
            <p:ph type="title"/>
          </p:nvPr>
        </p:nvSpPr>
        <p:spPr>
          <a:xfrm>
            <a:off x="761996" y="1153287"/>
            <a:ext cx="3570566" cy="4551426"/>
          </a:xfrm>
        </p:spPr>
        <p:txBody>
          <a:bodyPr anchor="ctr">
            <a:normAutofit/>
          </a:bodyPr>
          <a:lstStyle/>
          <a:p>
            <a:pPr algn="ctr"/>
            <a:r>
              <a:rPr lang="es-MX" sz="3200" dirty="0"/>
              <a:t>Ventajas</a:t>
            </a:r>
            <a:br>
              <a:rPr lang="es-MX" sz="3200" dirty="0"/>
            </a:br>
            <a:r>
              <a:rPr lang="es-MX" sz="3200" dirty="0"/>
              <a:t>[EDI]</a:t>
            </a:r>
            <a:endParaRPr lang="es-AR" sz="3200" dirty="0"/>
          </a:p>
        </p:txBody>
      </p:sp>
      <p:cxnSp>
        <p:nvCxnSpPr>
          <p:cNvPr id="10" name="Straight Connector 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63775EEC-F509-C43D-4EC5-4956F6D6BC91}"/>
              </a:ext>
            </a:extLst>
          </p:cNvPr>
          <p:cNvSpPr>
            <a:spLocks noGrp="1"/>
          </p:cNvSpPr>
          <p:nvPr>
            <p:ph idx="1"/>
          </p:nvPr>
        </p:nvSpPr>
        <p:spPr>
          <a:xfrm>
            <a:off x="4976031" y="1153287"/>
            <a:ext cx="6453969" cy="4551426"/>
          </a:xfrm>
        </p:spPr>
        <p:txBody>
          <a:bodyPr anchor="ctr">
            <a:normAutofit/>
          </a:bodyPr>
          <a:lstStyle/>
          <a:p>
            <a:r>
              <a:rPr lang="es-MX" sz="1600" dirty="0"/>
              <a:t>ROMPE CON LAS LIMITACIONES GEOGRAFICAS Y TEMPORALES.</a:t>
            </a:r>
          </a:p>
          <a:p>
            <a:r>
              <a:rPr lang="es-MX" sz="1600" dirty="0"/>
              <a:t>AHORRO DE TIEMPO DE MANIPULACIÓN Y PROCESAMIENTO DE LA INFORMACIÓN.</a:t>
            </a:r>
          </a:p>
          <a:p>
            <a:r>
              <a:rPr lang="es-MX" sz="1600" dirty="0"/>
              <a:t>DISMINUCIÓN DE ERRORES INTERPRETACIÓN Y RIESGOS ASOCIADOS.</a:t>
            </a:r>
          </a:p>
          <a:p>
            <a:r>
              <a:rPr lang="es-MX" sz="1600" dirty="0"/>
              <a:t>ELIMINA HORAS DEDICADAS A LA CARGA DE DOCUMENTOS A SISTEMAS INFORMATICOS.</a:t>
            </a:r>
          </a:p>
          <a:p>
            <a:r>
              <a:rPr lang="es-MX" sz="1600" dirty="0"/>
              <a:t>MAXIMA AUTOMATIZACIÓN DE LOS PROCESOS.</a:t>
            </a:r>
          </a:p>
          <a:p>
            <a:r>
              <a:rPr lang="es-MX" sz="1600" dirty="0"/>
              <a:t>AGILIZA LOS PROCESOS ADMINISTRATIVOS Y POSIBILITA UNA CRECIENTE DISMINUCIÓN DE PAPEL.</a:t>
            </a:r>
          </a:p>
          <a:p>
            <a:r>
              <a:rPr lang="es-MX" sz="1600" dirty="0"/>
              <a:t>MEJOR CALIDAD Y ATENCIÓN AL CLIENTE.</a:t>
            </a:r>
          </a:p>
          <a:p>
            <a:r>
              <a:rPr lang="es-MX" sz="1600" dirty="0"/>
              <a:t>COMBINACION DE LOS BAJOS COSTOS Y LA MEJOR REGULACION DE LA INFORMACIÓN. (VENTAJA COMPETITIVA)</a:t>
            </a:r>
            <a:endParaRPr lang="es-AR" sz="1600" dirty="0"/>
          </a:p>
        </p:txBody>
      </p:sp>
      <p:sp>
        <p:nvSpPr>
          <p:cNvPr id="12" name="Rectangle 1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986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A805C23-3A00-DC2A-EB46-576A611B0F9C}"/>
              </a:ext>
            </a:extLst>
          </p:cNvPr>
          <p:cNvSpPr>
            <a:spLocks noGrp="1"/>
          </p:cNvSpPr>
          <p:nvPr>
            <p:ph type="title"/>
          </p:nvPr>
        </p:nvSpPr>
        <p:spPr>
          <a:xfrm>
            <a:off x="761996" y="1153287"/>
            <a:ext cx="3570566" cy="4551426"/>
          </a:xfrm>
        </p:spPr>
        <p:txBody>
          <a:bodyPr anchor="ctr">
            <a:normAutofit/>
          </a:bodyPr>
          <a:lstStyle/>
          <a:p>
            <a:pPr algn="ctr"/>
            <a:r>
              <a:rPr lang="es-MX" sz="3200"/>
              <a:t>ADMINISTRACIÓN DEL PODER</a:t>
            </a:r>
            <a:endParaRPr lang="es-AR" sz="3200"/>
          </a:p>
        </p:txBody>
      </p:sp>
      <p:cxnSp>
        <p:nvCxnSpPr>
          <p:cNvPr id="10" name="Straight Connector 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14" name="Marcador de contenido 2">
            <a:extLst>
              <a:ext uri="{FF2B5EF4-FFF2-40B4-BE49-F238E27FC236}">
                <a16:creationId xmlns:a16="http://schemas.microsoft.com/office/drawing/2014/main" id="{1BE6231F-31F0-501B-3856-F6AF7A8A908A}"/>
              </a:ext>
            </a:extLst>
          </p:cNvPr>
          <p:cNvGraphicFramePr>
            <a:graphicFrameLocks noGrp="1"/>
          </p:cNvGraphicFramePr>
          <p:nvPr>
            <p:ph idx="1"/>
            <p:extLst>
              <p:ext uri="{D42A27DB-BD31-4B8C-83A1-F6EECF244321}">
                <p14:modId xmlns:p14="http://schemas.microsoft.com/office/powerpoint/2010/main" val="2589233930"/>
              </p:ext>
            </p:extLst>
          </p:nvPr>
        </p:nvGraphicFramePr>
        <p:xfrm>
          <a:off x="4976031" y="1153287"/>
          <a:ext cx="6453969" cy="4551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88593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BA8613B-463A-6E30-6735-D76203CAFE14}"/>
              </a:ext>
            </a:extLst>
          </p:cNvPr>
          <p:cNvSpPr>
            <a:spLocks noGrp="1"/>
          </p:cNvSpPr>
          <p:nvPr>
            <p:ph type="title"/>
          </p:nvPr>
        </p:nvSpPr>
        <p:spPr>
          <a:xfrm>
            <a:off x="761996" y="1153287"/>
            <a:ext cx="3570566" cy="4551426"/>
          </a:xfrm>
        </p:spPr>
        <p:txBody>
          <a:bodyPr anchor="ctr">
            <a:normAutofit/>
          </a:bodyPr>
          <a:lstStyle/>
          <a:p>
            <a:pPr algn="ctr"/>
            <a:r>
              <a:rPr lang="es-MX" sz="3200" dirty="0"/>
              <a:t>DESARROLLO DE CONFIANZA</a:t>
            </a:r>
            <a:endParaRPr lang="es-AR" sz="3200" dirty="0"/>
          </a:p>
        </p:txBody>
      </p:sp>
      <p:cxnSp>
        <p:nvCxnSpPr>
          <p:cNvPr id="10" name="Straight Connector 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C589B887-C80E-CE87-9EF6-489945A4B6D5}"/>
              </a:ext>
            </a:extLst>
          </p:cNvPr>
          <p:cNvSpPr>
            <a:spLocks noGrp="1"/>
          </p:cNvSpPr>
          <p:nvPr>
            <p:ph idx="1"/>
          </p:nvPr>
        </p:nvSpPr>
        <p:spPr>
          <a:xfrm>
            <a:off x="4976031" y="1153287"/>
            <a:ext cx="6453969" cy="4551426"/>
          </a:xfrm>
        </p:spPr>
        <p:txBody>
          <a:bodyPr anchor="ctr">
            <a:normAutofit/>
          </a:bodyPr>
          <a:lstStyle/>
          <a:p>
            <a:pPr>
              <a:lnSpc>
                <a:spcPct val="100000"/>
              </a:lnSpc>
            </a:pPr>
            <a:r>
              <a:rPr lang="es-MX" sz="1600" dirty="0"/>
              <a:t>CREDIBILIDAD: GRADO EN QUE LOS SEGUIDORES PERCIBEN A ALGUIEN COMO UNA PERSONA HONESTA, COMPETENTE Y CAPAZ DE INSPIRARLOS. CREENCÍA EN LA INTEGRIDAD, EL CARÁCTER Y LA CAPACIDAD DE UN LÍDER.</a:t>
            </a:r>
          </a:p>
          <a:p>
            <a:pPr>
              <a:lnSpc>
                <a:spcPct val="100000"/>
              </a:lnSpc>
            </a:pPr>
            <a:r>
              <a:rPr lang="es-MX" sz="1600" b="1" u="sng" dirty="0">
                <a:effectLst>
                  <a:outerShdw blurRad="38100" dist="38100" dir="2700000" algn="tl">
                    <a:srgbClr val="000000">
                      <a:alpha val="43137"/>
                    </a:srgbClr>
                  </a:outerShdw>
                </a:effectLst>
              </a:rPr>
              <a:t>CINCO DEMENSIONES DE LA CONFIANZA</a:t>
            </a:r>
            <a:r>
              <a:rPr lang="es-MX" sz="1600" dirty="0"/>
              <a:t>:</a:t>
            </a:r>
          </a:p>
          <a:p>
            <a:pPr marL="457200" indent="-457200">
              <a:lnSpc>
                <a:spcPct val="100000"/>
              </a:lnSpc>
              <a:buFont typeface="+mj-lt"/>
              <a:buAutoNum type="arabicPeriod"/>
            </a:pPr>
            <a:r>
              <a:rPr lang="es-MX" sz="1600" b="1" u="sng" dirty="0">
                <a:effectLst>
                  <a:outerShdw blurRad="38100" dist="38100" dir="2700000" algn="tl">
                    <a:srgbClr val="000000">
                      <a:alpha val="43137"/>
                    </a:srgbClr>
                  </a:outerShdw>
                </a:effectLst>
              </a:rPr>
              <a:t>INTEGRIDAD</a:t>
            </a:r>
            <a:r>
              <a:rPr lang="es-MX" sz="1600" dirty="0"/>
              <a:t>: HONESTIDAD Y VERACIDAD (ES EL ASPECTO MÁS CRUCIAL CUANDO EVALUAMOS LA CONFIABILIDAD DE OTRA PERSONA).</a:t>
            </a:r>
          </a:p>
          <a:p>
            <a:pPr marL="457200" indent="-457200">
              <a:lnSpc>
                <a:spcPct val="100000"/>
              </a:lnSpc>
              <a:buFont typeface="+mj-lt"/>
              <a:buAutoNum type="arabicPeriod"/>
            </a:pPr>
            <a:r>
              <a:rPr lang="es-MX" sz="1600" b="1" u="sng" dirty="0">
                <a:effectLst>
                  <a:outerShdw blurRad="38100" dist="38100" dir="2700000" algn="tl">
                    <a:srgbClr val="000000">
                      <a:alpha val="43137"/>
                    </a:srgbClr>
                  </a:outerShdw>
                </a:effectLst>
              </a:rPr>
              <a:t>COMPETENCIA</a:t>
            </a:r>
            <a:r>
              <a:rPr lang="es-MX" sz="1600" dirty="0"/>
              <a:t>: CONOCIMIENTOS Y HABILIDADES TÉCNICAS E INTERPERSONALES.</a:t>
            </a:r>
          </a:p>
          <a:p>
            <a:pPr marL="457200" indent="-457200">
              <a:lnSpc>
                <a:spcPct val="100000"/>
              </a:lnSpc>
              <a:buFont typeface="+mj-lt"/>
              <a:buAutoNum type="arabicPeriod"/>
            </a:pPr>
            <a:r>
              <a:rPr lang="es-MX" sz="1600" b="1" u="sng" dirty="0">
                <a:effectLst>
                  <a:outerShdw blurRad="38100" dist="38100" dir="2700000" algn="tl">
                    <a:srgbClr val="000000">
                      <a:alpha val="43137"/>
                    </a:srgbClr>
                  </a:outerShdw>
                </a:effectLst>
              </a:rPr>
              <a:t>CONSISTENCIA</a:t>
            </a:r>
            <a:r>
              <a:rPr lang="es-MX" sz="1600" dirty="0"/>
              <a:t>: CONFIABILIDAD, PREVISIBILIDAD Y BUEN JUICIO AL MANEJAR LAS SITUACIONES.</a:t>
            </a:r>
          </a:p>
          <a:p>
            <a:pPr marL="457200" indent="-457200">
              <a:lnSpc>
                <a:spcPct val="100000"/>
              </a:lnSpc>
              <a:buFont typeface="+mj-lt"/>
              <a:buAutoNum type="arabicPeriod"/>
            </a:pPr>
            <a:r>
              <a:rPr lang="es-MX" sz="1600" b="1" u="sng" dirty="0">
                <a:effectLst>
                  <a:outerShdw blurRad="38100" dist="38100" dir="2700000" algn="tl">
                    <a:srgbClr val="000000">
                      <a:alpha val="43137"/>
                    </a:srgbClr>
                  </a:outerShdw>
                </a:effectLst>
              </a:rPr>
              <a:t>LEALTAD</a:t>
            </a:r>
            <a:r>
              <a:rPr lang="es-MX" sz="1600" dirty="0"/>
              <a:t>: DISPOSICIÓN PARA PROTEGER A UNA PERSONA, TANTO FÍSICA COMO EMOCIONALMENTE.</a:t>
            </a:r>
          </a:p>
          <a:p>
            <a:pPr marL="457200" indent="-457200">
              <a:lnSpc>
                <a:spcPct val="100000"/>
              </a:lnSpc>
              <a:buFont typeface="+mj-lt"/>
              <a:buAutoNum type="arabicPeriod"/>
            </a:pPr>
            <a:r>
              <a:rPr lang="es-MX" sz="1600" b="1" u="sng" dirty="0">
                <a:effectLst>
                  <a:outerShdw blurRad="38100" dist="38100" dir="2700000" algn="tl">
                    <a:srgbClr val="000000">
                      <a:alpha val="43137"/>
                    </a:srgbClr>
                  </a:outerShdw>
                </a:effectLst>
              </a:rPr>
              <a:t>APERTURA</a:t>
            </a:r>
            <a:r>
              <a:rPr lang="es-MX" sz="1600" dirty="0"/>
              <a:t>: DISPOSICIÓN PARA COMPARTIR IDEAS E INFORMACIÓN CON LIBERTAD.</a:t>
            </a:r>
            <a:endParaRPr lang="es-AR" sz="1600" dirty="0"/>
          </a:p>
        </p:txBody>
      </p:sp>
      <p:sp>
        <p:nvSpPr>
          <p:cNvPr id="12" name="Rectangle 1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813171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C27FAC4-C7C4-B2FC-263E-683E246F48C9}"/>
              </a:ext>
            </a:extLst>
          </p:cNvPr>
          <p:cNvPicPr>
            <a:picLocks noGrp="1" noChangeAspect="1"/>
          </p:cNvPicPr>
          <p:nvPr>
            <p:ph idx="1"/>
          </p:nvPr>
        </p:nvPicPr>
        <p:blipFill>
          <a:blip r:embed="rId2"/>
          <a:stretch>
            <a:fillRect/>
          </a:stretch>
        </p:blipFill>
        <p:spPr>
          <a:xfrm>
            <a:off x="1247266" y="1566001"/>
            <a:ext cx="10375011" cy="1135849"/>
          </a:xfrm>
        </p:spPr>
      </p:pic>
      <p:pic>
        <p:nvPicPr>
          <p:cNvPr id="7" name="Imagen 6">
            <a:extLst>
              <a:ext uri="{FF2B5EF4-FFF2-40B4-BE49-F238E27FC236}">
                <a16:creationId xmlns:a16="http://schemas.microsoft.com/office/drawing/2014/main" id="{122DBBA8-5F0D-55AD-C4F0-944B504F383C}"/>
              </a:ext>
            </a:extLst>
          </p:cNvPr>
          <p:cNvPicPr>
            <a:picLocks noChangeAspect="1"/>
          </p:cNvPicPr>
          <p:nvPr/>
        </p:nvPicPr>
        <p:blipFill>
          <a:blip r:embed="rId3"/>
          <a:stretch>
            <a:fillRect/>
          </a:stretch>
        </p:blipFill>
        <p:spPr>
          <a:xfrm>
            <a:off x="1216685" y="3429000"/>
            <a:ext cx="10436175" cy="1530639"/>
          </a:xfrm>
          <a:prstGeom prst="rect">
            <a:avLst/>
          </a:prstGeom>
        </p:spPr>
      </p:pic>
    </p:spTree>
    <p:extLst>
      <p:ext uri="{BB962C8B-B14F-4D97-AF65-F5344CB8AC3E}">
        <p14:creationId xmlns:p14="http://schemas.microsoft.com/office/powerpoint/2010/main" val="34234168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3037B-2B18-5614-D528-FC7FF9ACA07D}"/>
              </a:ext>
            </a:extLst>
          </p:cNvPr>
          <p:cNvSpPr>
            <a:spLocks noGrp="1"/>
          </p:cNvSpPr>
          <p:nvPr>
            <p:ph type="title"/>
          </p:nvPr>
        </p:nvSpPr>
        <p:spPr/>
        <p:txBody>
          <a:bodyPr/>
          <a:lstStyle/>
          <a:p>
            <a:pPr algn="ctr"/>
            <a:r>
              <a:rPr lang="es-MX" dirty="0"/>
              <a:t>CAPITULO 18: </a:t>
            </a:r>
            <a:br>
              <a:rPr lang="es-MX" dirty="0"/>
            </a:br>
            <a:r>
              <a:rPr lang="es-MX" dirty="0"/>
              <a:t>VIGILANCIA Y CONTROL</a:t>
            </a:r>
            <a:endParaRPr lang="es-AR" dirty="0"/>
          </a:p>
        </p:txBody>
      </p:sp>
      <p:graphicFrame>
        <p:nvGraphicFramePr>
          <p:cNvPr id="5" name="Marcador de contenido 2">
            <a:extLst>
              <a:ext uri="{FF2B5EF4-FFF2-40B4-BE49-F238E27FC236}">
                <a16:creationId xmlns:a16="http://schemas.microsoft.com/office/drawing/2014/main" id="{70D698E5-1F0F-F768-46C0-2A09BF6EFDEF}"/>
              </a:ext>
            </a:extLst>
          </p:cNvPr>
          <p:cNvGraphicFramePr>
            <a:graphicFrameLocks noGrp="1"/>
          </p:cNvGraphicFramePr>
          <p:nvPr>
            <p:ph idx="1"/>
            <p:extLst>
              <p:ext uri="{D42A27DB-BD31-4B8C-83A1-F6EECF244321}">
                <p14:modId xmlns:p14="http://schemas.microsoft.com/office/powerpoint/2010/main" val="3773558123"/>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9103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Marcador de contenido 2">
            <a:extLst>
              <a:ext uri="{FF2B5EF4-FFF2-40B4-BE49-F238E27FC236}">
                <a16:creationId xmlns:a16="http://schemas.microsoft.com/office/drawing/2014/main" id="{DF5BB02C-A6F3-EF8D-672D-3EAA4964A529}"/>
              </a:ext>
            </a:extLst>
          </p:cNvPr>
          <p:cNvGraphicFramePr>
            <a:graphicFrameLocks noGrp="1"/>
          </p:cNvGraphicFramePr>
          <p:nvPr>
            <p:ph idx="1"/>
            <p:extLst>
              <p:ext uri="{D42A27DB-BD31-4B8C-83A1-F6EECF244321}">
                <p14:modId xmlns:p14="http://schemas.microsoft.com/office/powerpoint/2010/main" val="3394166188"/>
              </p:ext>
            </p:extLst>
          </p:nvPr>
        </p:nvGraphicFramePr>
        <p:xfrm>
          <a:off x="1260224" y="1632204"/>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0818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59BB8C7-4C4B-C462-A6D5-7B85524B7995}"/>
              </a:ext>
            </a:extLst>
          </p:cNvPr>
          <p:cNvSpPr>
            <a:spLocks noGrp="1"/>
          </p:cNvSpPr>
          <p:nvPr>
            <p:ph type="title"/>
          </p:nvPr>
        </p:nvSpPr>
        <p:spPr>
          <a:xfrm>
            <a:off x="965201" y="1354945"/>
            <a:ext cx="2059048" cy="4148110"/>
          </a:xfrm>
        </p:spPr>
        <p:txBody>
          <a:bodyPr anchor="ctr">
            <a:normAutofit/>
          </a:bodyPr>
          <a:lstStyle/>
          <a:p>
            <a:pPr algn="ctr"/>
            <a:r>
              <a:rPr lang="es-MX" sz="2400" b="1" dirty="0">
                <a:solidFill>
                  <a:srgbClr val="2A1A00"/>
                </a:solidFill>
              </a:rPr>
              <a:t>¿POR QUÉ ES TAN IMPORTANTE EL CONTROL?</a:t>
            </a:r>
            <a:br>
              <a:rPr lang="es-AR" sz="2400" dirty="0">
                <a:solidFill>
                  <a:srgbClr val="2A1A00"/>
                </a:solidFill>
              </a:rPr>
            </a:br>
            <a:endParaRPr lang="es-AR" sz="2400" dirty="0">
              <a:solidFill>
                <a:srgbClr val="2A1A00"/>
              </a:solidFill>
            </a:endParaRP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9" name="Marcador de contenido 2">
            <a:extLst>
              <a:ext uri="{FF2B5EF4-FFF2-40B4-BE49-F238E27FC236}">
                <a16:creationId xmlns:a16="http://schemas.microsoft.com/office/drawing/2014/main" id="{C4C275B5-D8EB-A3BC-1A97-9280E56FE8FA}"/>
              </a:ext>
            </a:extLst>
          </p:cNvPr>
          <p:cNvSpPr>
            <a:spLocks noGrp="1"/>
          </p:cNvSpPr>
          <p:nvPr>
            <p:ph idx="1"/>
          </p:nvPr>
        </p:nvSpPr>
        <p:spPr>
          <a:xfrm>
            <a:off x="3828580" y="1354945"/>
            <a:ext cx="7601419" cy="4148110"/>
          </a:xfrm>
        </p:spPr>
        <p:txBody>
          <a:bodyPr anchor="ctr">
            <a:normAutofit lnSpcReduction="10000"/>
          </a:bodyPr>
          <a:lstStyle/>
          <a:p>
            <a:pPr marL="457200" indent="-457200">
              <a:lnSpc>
                <a:spcPct val="100000"/>
              </a:lnSpc>
              <a:buFont typeface="+mj-lt"/>
              <a:buAutoNum type="arabicPeriod"/>
            </a:pPr>
            <a:r>
              <a:rPr lang="es-MX" dirty="0"/>
              <a:t>ES LA ÚNICA FORMA EN QUE LOS </a:t>
            </a:r>
            <a:r>
              <a:rPr lang="es-MX" b="1" dirty="0">
                <a:effectLst>
                  <a:outerShdw blurRad="38100" dist="38100" dir="2700000" algn="tl">
                    <a:srgbClr val="000000">
                      <a:alpha val="43137"/>
                    </a:srgbClr>
                  </a:outerShdw>
                </a:effectLst>
              </a:rPr>
              <a:t>GERENTES DETERMINAN QUE SI LAS METAS SE ESTAN LOGRANDO</a:t>
            </a:r>
            <a:r>
              <a:rPr lang="es-MX" dirty="0"/>
              <a:t>, DE NO SER ASÍ SE DETERMINAN LAS RAZONES. ES EVIDENTE EN TRES AREÁS: PLANEACIÓN, EMPODERAMIENTO DE LOS EMPLEADOS Y PROTECCIÓN DEL CENTRO DE TRABAJO.</a:t>
            </a:r>
          </a:p>
          <a:p>
            <a:pPr marL="457200" indent="-457200">
              <a:lnSpc>
                <a:spcPct val="100000"/>
              </a:lnSpc>
              <a:buFont typeface="+mj-lt"/>
              <a:buAutoNum type="arabicPeriod"/>
            </a:pPr>
            <a:r>
              <a:rPr lang="es-MX" dirty="0"/>
              <a:t>POR EL </a:t>
            </a:r>
            <a:r>
              <a:rPr lang="es-MX" b="1" dirty="0">
                <a:effectLst>
                  <a:outerShdw blurRad="38100" dist="38100" dir="2700000" algn="tl">
                    <a:srgbClr val="000000">
                      <a:alpha val="43137"/>
                    </a:srgbClr>
                  </a:outerShdw>
                </a:effectLst>
              </a:rPr>
              <a:t>EMPODERAMIENTO DE LOS EMPLEADOS</a:t>
            </a:r>
            <a:r>
              <a:rPr lang="es-MX" dirty="0"/>
              <a:t>. UN SISTEMA DE CONTROL EFICAZ PUEDE GENERAR SUFICIENTE INFORMACIÓN Y RETROALIMENTACIÓN SOBRE EL DESEMPEÑO DE LOS EMPLEADOS, COMO PARA MINIMIZAR LA PROBABILIDAD DE QUE SURJAN PROBLEMAS.</a:t>
            </a:r>
          </a:p>
          <a:p>
            <a:pPr marL="457200" indent="-457200">
              <a:lnSpc>
                <a:spcPct val="100000"/>
              </a:lnSpc>
              <a:buFont typeface="+mj-lt"/>
              <a:buAutoNum type="arabicPeriod"/>
            </a:pPr>
            <a:r>
              <a:rPr lang="es-MX" dirty="0"/>
              <a:t>LO DEBEN PONER EN PRÁCTICA PARA </a:t>
            </a:r>
            <a:r>
              <a:rPr lang="es-MX" b="1" dirty="0">
                <a:effectLst>
                  <a:outerShdw blurRad="38100" dist="38100" dir="2700000" algn="tl">
                    <a:srgbClr val="000000">
                      <a:alpha val="43137"/>
                    </a:srgbClr>
                  </a:outerShdw>
                </a:effectLst>
              </a:rPr>
              <a:t>PROTEGER A LA ORGANIZACIÓN Y SUS ACTIVOS</a:t>
            </a:r>
            <a:r>
              <a:rPr lang="es-MX" dirty="0"/>
              <a:t>.</a:t>
            </a:r>
            <a:endParaRPr lang="es-AR" dirty="0"/>
          </a:p>
        </p:txBody>
      </p:sp>
    </p:spTree>
    <p:extLst>
      <p:ext uri="{BB962C8B-B14F-4D97-AF65-F5344CB8AC3E}">
        <p14:creationId xmlns:p14="http://schemas.microsoft.com/office/powerpoint/2010/main" val="898763036"/>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178D2A0-0E9A-DFF0-BCC1-DDA22BEE0D91}"/>
              </a:ext>
            </a:extLst>
          </p:cNvPr>
          <p:cNvSpPr>
            <a:spLocks noGrp="1"/>
          </p:cNvSpPr>
          <p:nvPr>
            <p:ph type="title"/>
          </p:nvPr>
        </p:nvSpPr>
        <p:spPr>
          <a:xfrm>
            <a:off x="761996" y="382385"/>
            <a:ext cx="10668004" cy="1113295"/>
          </a:xfrm>
        </p:spPr>
        <p:txBody>
          <a:bodyPr anchor="b">
            <a:normAutofit/>
          </a:bodyPr>
          <a:lstStyle/>
          <a:p>
            <a:pPr algn="ctr"/>
            <a:r>
              <a:rPr lang="es-MX" dirty="0"/>
              <a:t>EL PROCESO DEL CONTROL</a:t>
            </a:r>
            <a:endParaRPr lang="es-AR" dirty="0"/>
          </a:p>
        </p:txBody>
      </p:sp>
      <p:sp>
        <p:nvSpPr>
          <p:cNvPr id="3" name="Marcador de contenido 2">
            <a:extLst>
              <a:ext uri="{FF2B5EF4-FFF2-40B4-BE49-F238E27FC236}">
                <a16:creationId xmlns:a16="http://schemas.microsoft.com/office/drawing/2014/main" id="{9167BE3D-6071-9DE5-2846-3DAF37391FA2}"/>
              </a:ext>
            </a:extLst>
          </p:cNvPr>
          <p:cNvSpPr>
            <a:spLocks noGrp="1"/>
          </p:cNvSpPr>
          <p:nvPr>
            <p:ph idx="1"/>
          </p:nvPr>
        </p:nvSpPr>
        <p:spPr>
          <a:xfrm>
            <a:off x="761996" y="1785257"/>
            <a:ext cx="10668004" cy="3440539"/>
          </a:xfrm>
        </p:spPr>
        <p:txBody>
          <a:bodyPr>
            <a:normAutofit/>
          </a:bodyPr>
          <a:lstStyle/>
          <a:p>
            <a:pPr>
              <a:lnSpc>
                <a:spcPct val="100000"/>
              </a:lnSpc>
            </a:pPr>
            <a:r>
              <a:rPr lang="es-MX" sz="1700" dirty="0"/>
              <a:t>PROCEDIMIENTO DE 3 PASOS PARA MEDIR EL DESEMPEÑO REAL, COMPARARLO CON UN ESTÁNDAR Y PONER EN PRÁCTICA LA ACCIONES GERENCIALES PARA CORREGIR LAS DESVIACIONES O NORMAS INADECUADAS.</a:t>
            </a:r>
          </a:p>
          <a:p>
            <a:pPr marL="457200" indent="-457200">
              <a:lnSpc>
                <a:spcPct val="100000"/>
              </a:lnSpc>
              <a:buFont typeface="+mj-lt"/>
              <a:buAutoNum type="arabicPeriod"/>
            </a:pPr>
            <a:r>
              <a:rPr lang="es-MX" sz="1700" b="1" u="sng" dirty="0">
                <a:effectLst>
                  <a:outerShdw blurRad="38100" dist="38100" dir="2700000" algn="tl">
                    <a:srgbClr val="000000">
                      <a:alpha val="43137"/>
                    </a:srgbClr>
                  </a:outerShdw>
                </a:effectLst>
              </a:rPr>
              <a:t>PASO 1</a:t>
            </a:r>
            <a:r>
              <a:rPr lang="es-MX" sz="1700" dirty="0"/>
              <a:t>: MEDICIÓN DEL DESEMPEÑO REAL</a:t>
            </a:r>
          </a:p>
          <a:p>
            <a:pPr>
              <a:lnSpc>
                <a:spcPct val="100000"/>
              </a:lnSpc>
            </a:pPr>
            <a:r>
              <a:rPr lang="es-MX" sz="1700" dirty="0"/>
              <a:t>SE MIDE CON LA OBSERVACIÓN PERSONAL, REPORTES ESTADÍSTICOS, REPORTES ORALES, REPORTES ESCRITOS.</a:t>
            </a:r>
          </a:p>
          <a:p>
            <a:pPr>
              <a:lnSpc>
                <a:spcPct val="100000"/>
              </a:lnSpc>
            </a:pPr>
            <a:r>
              <a:rPr lang="es-MX" sz="1700" dirty="0"/>
              <a:t>MEDIMOS LOS CRITERIOS DE SATISFACCIÓN DE LOS EMPLEADOS O LAS TASAS DE ROTACIÓN O AUSENTISMO, REVISAR SI LOS GASTOS SE MANTIENEN DENTRO DEL PRESUPUESTO, LAS DIFERENTES ACTIVIDADES QUE SUPERVISAN LOS GERENTES, LOS DISTINTOS PÁMETROS DE SOLICITUDES REGISTRADAS POR DÍA, LA CANTIDAD, CLIENTES ATENDIDOS CADA HORA O EL TIEMPO PROMEDIO NECESARIO PARA PROCESAR UNA DOCUMENTACIÓN.</a:t>
            </a:r>
            <a:endParaRPr lang="es-AR" sz="1700" dirty="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566406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B6077611-9CAF-1726-E61F-C041AACDFD6F}"/>
              </a:ext>
            </a:extLst>
          </p:cNvPr>
          <p:cNvPicPr>
            <a:picLocks noGrp="1" noChangeAspect="1"/>
          </p:cNvPicPr>
          <p:nvPr>
            <p:ph idx="1"/>
          </p:nvPr>
        </p:nvPicPr>
        <p:blipFill>
          <a:blip r:embed="rId2"/>
          <a:stretch>
            <a:fillRect/>
          </a:stretch>
        </p:blipFill>
        <p:spPr>
          <a:xfrm>
            <a:off x="1075026" y="1064418"/>
            <a:ext cx="10663799" cy="4729163"/>
          </a:xfrm>
        </p:spPr>
      </p:pic>
    </p:spTree>
    <p:extLst>
      <p:ext uri="{BB962C8B-B14F-4D97-AF65-F5344CB8AC3E}">
        <p14:creationId xmlns:p14="http://schemas.microsoft.com/office/powerpoint/2010/main" val="37271377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1164CE-C90E-1ADA-BBD8-B7B0C888DEFA}"/>
              </a:ext>
            </a:extLst>
          </p:cNvPr>
          <p:cNvSpPr>
            <a:spLocks noGrp="1"/>
          </p:cNvSpPr>
          <p:nvPr>
            <p:ph type="title"/>
          </p:nvPr>
        </p:nvSpPr>
        <p:spPr/>
        <p:txBody>
          <a:bodyPr/>
          <a:lstStyle/>
          <a:p>
            <a:pPr algn="ctr"/>
            <a:r>
              <a:rPr lang="es-MX" dirty="0"/>
              <a:t>EL PROCESO DEL CONTROL</a:t>
            </a:r>
            <a:endParaRPr lang="es-AR" dirty="0"/>
          </a:p>
        </p:txBody>
      </p:sp>
      <p:sp>
        <p:nvSpPr>
          <p:cNvPr id="3" name="Marcador de contenido 2">
            <a:extLst>
              <a:ext uri="{FF2B5EF4-FFF2-40B4-BE49-F238E27FC236}">
                <a16:creationId xmlns:a16="http://schemas.microsoft.com/office/drawing/2014/main" id="{8CF21A11-27B2-73BA-7805-5914E16245CE}"/>
              </a:ext>
            </a:extLst>
          </p:cNvPr>
          <p:cNvSpPr>
            <a:spLocks noGrp="1"/>
          </p:cNvSpPr>
          <p:nvPr>
            <p:ph idx="1"/>
          </p:nvPr>
        </p:nvSpPr>
        <p:spPr>
          <a:xfrm>
            <a:off x="1251678" y="1555335"/>
            <a:ext cx="10178322" cy="4597637"/>
          </a:xfrm>
        </p:spPr>
        <p:txBody>
          <a:bodyPr>
            <a:normAutofit fontScale="85000" lnSpcReduction="20000"/>
          </a:bodyPr>
          <a:lstStyle/>
          <a:p>
            <a:r>
              <a:rPr lang="es-MX" b="1" u="sng" dirty="0">
                <a:effectLst>
                  <a:outerShdw blurRad="38100" dist="38100" dir="2700000" algn="tl">
                    <a:srgbClr val="000000">
                      <a:alpha val="43137"/>
                    </a:srgbClr>
                  </a:outerShdw>
                </a:effectLst>
              </a:rPr>
              <a:t>PASO 2</a:t>
            </a:r>
            <a:r>
              <a:rPr lang="es-MX" dirty="0"/>
              <a:t>: COMPARACIÓN DEL DESEMPEÑO REAL CONTRA UN ESTÁNDAR.</a:t>
            </a:r>
          </a:p>
          <a:p>
            <a:pPr marL="0" indent="0">
              <a:buNone/>
            </a:pPr>
            <a:r>
              <a:rPr lang="es-MX" dirty="0"/>
              <a:t>SE DETERMINA LA VARIACIÓN QUE EXISTE ENTRE EL DESEMPEÑO REAL Y EL ESTÁNDAR. AUNQUE ES POSIBLE ESPERAR QUE SE PRESENTE CIERTA VARIACIÓN EN EL DESEMPEÑO DE TODAS LAS ACTIVIDADES, ES FUNDAMENTAL DETERMINAR UN RANGO DE  VARIACIÓN ACEPTABLE.</a:t>
            </a:r>
          </a:p>
          <a:p>
            <a:r>
              <a:rPr lang="es-MX" b="1" u="sng" dirty="0">
                <a:effectLst>
                  <a:outerShdw blurRad="38100" dist="38100" dir="2700000" algn="tl">
                    <a:srgbClr val="000000">
                      <a:alpha val="43137"/>
                    </a:srgbClr>
                  </a:outerShdw>
                </a:effectLst>
              </a:rPr>
              <a:t>PASO 3</a:t>
            </a:r>
            <a:r>
              <a:rPr lang="es-MX" dirty="0"/>
              <a:t>: IMPLEMENTACIÓN DE ACCIONES GERENCIALES.</a:t>
            </a:r>
          </a:p>
          <a:p>
            <a:pPr marL="0" indent="0">
              <a:buNone/>
            </a:pPr>
            <a:r>
              <a:rPr lang="es-MX" dirty="0"/>
              <a:t>DIFERENTES CURSOS DE ACCIÓN: NO REACCIONAR, CORREGIR EL DESEMPEÑO REAL O REVISAR LOS ESTÁNDARES.</a:t>
            </a:r>
          </a:p>
          <a:p>
            <a:pPr marL="0" indent="0">
              <a:buNone/>
            </a:pPr>
            <a:r>
              <a:rPr lang="es-MX" b="1" dirty="0">
                <a:effectLst>
                  <a:outerShdw blurRad="38100" dist="38100" dir="2700000" algn="tl">
                    <a:srgbClr val="000000">
                      <a:alpha val="43137"/>
                    </a:srgbClr>
                  </a:outerShdw>
                </a:effectLst>
              </a:rPr>
              <a:t>CORREGIR EL DESEMPEÑO REAL </a:t>
            </a:r>
            <a:r>
              <a:rPr lang="es-MX" dirty="0">
                <a:sym typeface="Wingdings" panose="05000000000000000000" pitchFamily="2" charset="2"/>
              </a:rPr>
              <a:t> DEPENDIENDO EL TIPO DE PROBLEMA QUE SE ENFRENTE SE ELIGE APLICAR:</a:t>
            </a:r>
          </a:p>
          <a:p>
            <a:pPr marL="457200" indent="-457200">
              <a:buFont typeface="+mj-lt"/>
              <a:buAutoNum type="arabicPeriod"/>
            </a:pPr>
            <a:r>
              <a:rPr lang="es-MX" dirty="0">
                <a:sym typeface="Wingdings" panose="05000000000000000000" pitchFamily="2" charset="2"/>
              </a:rPr>
              <a:t>UNA ACCIÓN CORRECTIVA INMEDIATA, BUSCA SOLUCIONAR LOS PROBLEMAS DE UNA SOLA VEZ PARA REENCAUZAR EL DESEMPEÑO.</a:t>
            </a:r>
          </a:p>
          <a:p>
            <a:pPr marL="457200" indent="-457200">
              <a:buFont typeface="+mj-lt"/>
              <a:buAutoNum type="arabicPeriod"/>
            </a:pPr>
            <a:r>
              <a:rPr lang="es-MX" dirty="0">
                <a:sym typeface="Wingdings" panose="05000000000000000000" pitchFamily="2" charset="2"/>
              </a:rPr>
              <a:t>UNA ACCIÓN CORRECTIVA BÁSICA CON INTENCIÓN DE DETERMINAR EL COMO Y POR QUÉ SE DIO LA DESVIACIÓN DEL DESEMPEÑO ANTES DE CORREGIR LA CAUSA DE LA MISMA.</a:t>
            </a:r>
          </a:p>
          <a:p>
            <a:pPr marL="0" indent="0">
              <a:buNone/>
            </a:pPr>
            <a:r>
              <a:rPr lang="es-MX" b="1" dirty="0">
                <a:effectLst>
                  <a:outerShdw blurRad="38100" dist="38100" dir="2700000" algn="tl">
                    <a:srgbClr val="000000">
                      <a:alpha val="43137"/>
                    </a:srgbClr>
                  </a:outerShdw>
                </a:effectLst>
                <a:sym typeface="Wingdings" panose="05000000000000000000" pitchFamily="2" charset="2"/>
              </a:rPr>
              <a:t>REVISAR EL ESTÁNDAR </a:t>
            </a:r>
            <a:r>
              <a:rPr lang="es-MX" dirty="0">
                <a:sym typeface="Wingdings" panose="05000000000000000000" pitchFamily="2" charset="2"/>
              </a:rPr>
              <a:t>PODRÍA DARSE EL CASO DE QUE LA VARIACIÓN SEA RESULTADO DE UN ESTÁNDAR IRREAL, ES DECIR, DE UNA META DEMASIADO ELEVADA O DEMASIADO BAJA. LO QUE REQUIERE UNA ACCIÓN CORRECTIVA ES EL ESTÁNDAR, NO EL DESEMPEÑO.</a:t>
            </a:r>
          </a:p>
          <a:p>
            <a:pPr marL="0" indent="0">
              <a:buNone/>
            </a:pPr>
            <a:endParaRPr lang="es-AR" dirty="0"/>
          </a:p>
        </p:txBody>
      </p:sp>
    </p:spTree>
    <p:extLst>
      <p:ext uri="{BB962C8B-B14F-4D97-AF65-F5344CB8AC3E}">
        <p14:creationId xmlns:p14="http://schemas.microsoft.com/office/powerpoint/2010/main" val="26318062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E857E-D489-3493-E5B7-6528959567EC}"/>
              </a:ext>
            </a:extLst>
          </p:cNvPr>
          <p:cNvSpPr>
            <a:spLocks noGrp="1"/>
          </p:cNvSpPr>
          <p:nvPr>
            <p:ph type="title"/>
          </p:nvPr>
        </p:nvSpPr>
        <p:spPr>
          <a:xfrm>
            <a:off x="5195727" y="382385"/>
            <a:ext cx="6335338" cy="1492132"/>
          </a:xfrm>
        </p:spPr>
        <p:txBody>
          <a:bodyPr>
            <a:normAutofit/>
          </a:bodyPr>
          <a:lstStyle/>
          <a:p>
            <a:r>
              <a:rPr lang="es-MX" sz="4700"/>
              <a:t>¿QUE ES EL DESEMPEÑO ORGANIZACIONAL?</a:t>
            </a:r>
            <a:endParaRPr lang="es-AR" sz="4700"/>
          </a:p>
        </p:txBody>
      </p:sp>
      <p:pic>
        <p:nvPicPr>
          <p:cNvPr id="5" name="Picture 4" descr="Grupo de figuras amarillas y una figura roja al otro lado">
            <a:extLst>
              <a:ext uri="{FF2B5EF4-FFF2-40B4-BE49-F238E27FC236}">
                <a16:creationId xmlns:a16="http://schemas.microsoft.com/office/drawing/2014/main" id="{2CCAE9A1-DF17-B42E-9560-FB5BF77D4920}"/>
              </a:ext>
            </a:extLst>
          </p:cNvPr>
          <p:cNvPicPr>
            <a:picLocks noChangeAspect="1"/>
          </p:cNvPicPr>
          <p:nvPr/>
        </p:nvPicPr>
        <p:blipFill rotWithShape="1">
          <a:blip r:embed="rId2"/>
          <a:srcRect l="48240" r="11619"/>
          <a:stretch/>
        </p:blipFill>
        <p:spPr>
          <a:xfrm>
            <a:off x="688434" y="-9525"/>
            <a:ext cx="4129822" cy="6867525"/>
          </a:xfrm>
          <a:prstGeom prst="rect">
            <a:avLst/>
          </a:prstGeom>
        </p:spPr>
      </p:pic>
      <p:sp>
        <p:nvSpPr>
          <p:cNvPr id="9" name="Freeform 6">
            <a:extLst>
              <a:ext uri="{FF2B5EF4-FFF2-40B4-BE49-F238E27FC236}">
                <a16:creationId xmlns:a16="http://schemas.microsoft.com/office/drawing/2014/main" id="{13BB9F0A-A6B1-43FD-ABFD-B67F0052C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3" name="Marcador de contenido 2">
            <a:extLst>
              <a:ext uri="{FF2B5EF4-FFF2-40B4-BE49-F238E27FC236}">
                <a16:creationId xmlns:a16="http://schemas.microsoft.com/office/drawing/2014/main" id="{2FB32EF3-B7C6-6384-F002-4D0DF8E3DDE9}"/>
              </a:ext>
            </a:extLst>
          </p:cNvPr>
          <p:cNvSpPr>
            <a:spLocks noGrp="1"/>
          </p:cNvSpPr>
          <p:nvPr>
            <p:ph idx="1"/>
          </p:nvPr>
        </p:nvSpPr>
        <p:spPr>
          <a:xfrm>
            <a:off x="5195727" y="2286001"/>
            <a:ext cx="6335338" cy="3593591"/>
          </a:xfrm>
        </p:spPr>
        <p:txBody>
          <a:bodyPr>
            <a:normAutofit/>
          </a:bodyPr>
          <a:lstStyle/>
          <a:p>
            <a:pPr>
              <a:lnSpc>
                <a:spcPct val="100000"/>
              </a:lnSpc>
            </a:pPr>
            <a:r>
              <a:rPr lang="es-MX" sz="1700" dirty="0"/>
              <a:t>EL DESEMPEÑO ES EL RESULTADO FINAL DE UNA ACTIVIDAD.</a:t>
            </a:r>
          </a:p>
          <a:p>
            <a:pPr>
              <a:lnSpc>
                <a:spcPct val="100000"/>
              </a:lnSpc>
            </a:pPr>
            <a:r>
              <a:rPr lang="es-MX" sz="1700" dirty="0"/>
              <a:t>LLAMAMOS DESEMPEÑO ORGANIZACIONAL A LA SUMA DE LOS RESULTADOS DE TODAS LA ACTIVIDADES LABORALES DE LA MISMA. </a:t>
            </a:r>
          </a:p>
          <a:p>
            <a:pPr>
              <a:lnSpc>
                <a:spcPct val="100000"/>
              </a:lnSpc>
            </a:pPr>
            <a:r>
              <a:rPr lang="es-MX" sz="1700" dirty="0"/>
              <a:t>CONCEPTO DE MÚLTIPLES FACETAS, QUE LOS GERENTES UTILIZAN PARA COMPRENDER CUÁLES SON LOS FACTORES QUE CONTRIBUYEN AL DESEMPEÑO ORGANIZACIONAL.</a:t>
            </a:r>
          </a:p>
          <a:p>
            <a:pPr>
              <a:lnSpc>
                <a:spcPct val="100000"/>
              </a:lnSpc>
            </a:pPr>
            <a:r>
              <a:rPr lang="es-MX" sz="1700" dirty="0"/>
              <a:t>EL PROPÓSITO ES QUE SUS ORGANIZACIONES, UNIDADES O GRUPOS DE TRABAJO ALCANCEN ALTOS NIVELES DE DESEMPEÑO.</a:t>
            </a:r>
            <a:endParaRPr lang="es-AR" sz="1700" dirty="0"/>
          </a:p>
        </p:txBody>
      </p:sp>
      <p:sp>
        <p:nvSpPr>
          <p:cNvPr id="11" name="Rectangle 10">
            <a:extLst>
              <a:ext uri="{FF2B5EF4-FFF2-40B4-BE49-F238E27FC236}">
                <a16:creationId xmlns:a16="http://schemas.microsoft.com/office/drawing/2014/main" id="{39B0DFB7-1638-4F5E-AB22-F955AEE9E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6810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0D4D6-B06E-4316-8BBC-7A65A10AC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27C7E0-0073-9668-E9D9-0B79E8353C19}"/>
              </a:ext>
            </a:extLst>
          </p:cNvPr>
          <p:cNvSpPr>
            <a:spLocks noGrp="1"/>
          </p:cNvSpPr>
          <p:nvPr>
            <p:ph type="title"/>
          </p:nvPr>
        </p:nvSpPr>
        <p:spPr>
          <a:xfrm>
            <a:off x="761996" y="1153287"/>
            <a:ext cx="3570566" cy="4551426"/>
          </a:xfrm>
        </p:spPr>
        <p:txBody>
          <a:bodyPr anchor="ctr">
            <a:normAutofit/>
          </a:bodyPr>
          <a:lstStyle/>
          <a:p>
            <a:pPr algn="ctr"/>
            <a:r>
              <a:rPr lang="es-MX" sz="3200" dirty="0"/>
              <a:t>DESVENTAJAS</a:t>
            </a:r>
            <a:br>
              <a:rPr lang="es-MX" sz="3200" dirty="0"/>
            </a:br>
            <a:r>
              <a:rPr lang="es-MX" sz="3200" dirty="0"/>
              <a:t>[EDI]</a:t>
            </a:r>
            <a:endParaRPr lang="es-AR" sz="3200" dirty="0"/>
          </a:p>
        </p:txBody>
      </p:sp>
      <p:cxnSp>
        <p:nvCxnSpPr>
          <p:cNvPr id="10" name="Straight Connector 9">
            <a:extLst>
              <a:ext uri="{FF2B5EF4-FFF2-40B4-BE49-F238E27FC236}">
                <a16:creationId xmlns:a16="http://schemas.microsoft.com/office/drawing/2014/main" id="{ED72A37F-0C2F-473C-9D71-B80AEE71BF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3796"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B231376B-7478-0746-0735-DE145FA47AD5}"/>
              </a:ext>
            </a:extLst>
          </p:cNvPr>
          <p:cNvSpPr>
            <a:spLocks noGrp="1"/>
          </p:cNvSpPr>
          <p:nvPr>
            <p:ph idx="1"/>
          </p:nvPr>
        </p:nvSpPr>
        <p:spPr>
          <a:xfrm>
            <a:off x="4976031" y="1153287"/>
            <a:ext cx="6453969" cy="4551426"/>
          </a:xfrm>
        </p:spPr>
        <p:txBody>
          <a:bodyPr anchor="ctr">
            <a:normAutofit/>
          </a:bodyPr>
          <a:lstStyle/>
          <a:p>
            <a:r>
              <a:rPr lang="es-MX" sz="1600" dirty="0"/>
              <a:t>ACCEDEN EMPRESAS CON SOLVENCIA ECONOMICA, INFRAESTRUCTURA TECNOLOGICA Y CAPACITACIÓN TÉCNICA ACORDES AL USO DEL EDI.</a:t>
            </a:r>
          </a:p>
          <a:p>
            <a:r>
              <a:rPr lang="es-MX" sz="1600" dirty="0"/>
              <a:t>PROBLEMAS DE CONTROL A CAUSA DE LA REALIZACIÓN DE TAREAS EN SIMULTÁNEO.</a:t>
            </a:r>
          </a:p>
          <a:p>
            <a:r>
              <a:rPr lang="es-MX" sz="1600" dirty="0"/>
              <a:t>SOLO TRANSMITE DOCUMENTOS ESTRUCTURADOS.</a:t>
            </a:r>
          </a:p>
          <a:p>
            <a:r>
              <a:rPr lang="es-MX" sz="1600" dirty="0"/>
              <a:t>POSIBILIDAD ERRORES EN EL PROCESAMIENTO DE LA INFORMACIÓN, COMO CONSECUENCIA ERRORES EN LA INFORMACION ENVIADA.</a:t>
            </a:r>
          </a:p>
          <a:p>
            <a:r>
              <a:rPr lang="es-MX" sz="1600" dirty="0"/>
              <a:t>LAS TRANSACCIONES NO PUEDEN MANTENERSE POR UN LARGO PERIODO.</a:t>
            </a:r>
          </a:p>
          <a:p>
            <a:r>
              <a:rPr lang="es-MX" sz="1600" dirty="0"/>
              <a:t>POSIBILIDAD DE HACKEOS.</a:t>
            </a:r>
          </a:p>
          <a:p>
            <a:r>
              <a:rPr lang="es-AR" sz="1600" dirty="0"/>
              <a:t>RESISTENCIA AL CAMBIO Y CONFIDENCIALIDAD.</a:t>
            </a:r>
          </a:p>
        </p:txBody>
      </p:sp>
      <p:sp>
        <p:nvSpPr>
          <p:cNvPr id="12" name="Rectangle 11">
            <a:extLst>
              <a:ext uri="{FF2B5EF4-FFF2-40B4-BE49-F238E27FC236}">
                <a16:creationId xmlns:a16="http://schemas.microsoft.com/office/drawing/2014/main" id="{64016ABB-4F5D-4BFA-9406-7CD61399B6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6383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960E5-724B-0730-534F-D8AFBA421154}"/>
              </a:ext>
            </a:extLst>
          </p:cNvPr>
          <p:cNvSpPr>
            <a:spLocks noGrp="1"/>
          </p:cNvSpPr>
          <p:nvPr>
            <p:ph type="title"/>
          </p:nvPr>
        </p:nvSpPr>
        <p:spPr>
          <a:xfrm>
            <a:off x="1251679" y="645107"/>
            <a:ext cx="3384329" cy="5408283"/>
          </a:xfrm>
        </p:spPr>
        <p:txBody>
          <a:bodyPr anchor="ctr">
            <a:normAutofit/>
          </a:bodyPr>
          <a:lstStyle/>
          <a:p>
            <a:pPr algn="ctr"/>
            <a:r>
              <a:rPr lang="es-MX" sz="3100" dirty="0"/>
              <a:t>MEDIDAS DEL DESEMPEÑO ORGANIZACIONAL</a:t>
            </a:r>
            <a:endParaRPr lang="es-AR" sz="3100" dirty="0"/>
          </a:p>
        </p:txBody>
      </p:sp>
      <p:graphicFrame>
        <p:nvGraphicFramePr>
          <p:cNvPr id="5" name="Marcador de contenido 2">
            <a:extLst>
              <a:ext uri="{FF2B5EF4-FFF2-40B4-BE49-F238E27FC236}">
                <a16:creationId xmlns:a16="http://schemas.microsoft.com/office/drawing/2014/main" id="{A92A5A48-0DF8-259C-BAB7-7BEEEE46D19C}"/>
              </a:ext>
            </a:extLst>
          </p:cNvPr>
          <p:cNvGraphicFramePr>
            <a:graphicFrameLocks noGrp="1"/>
          </p:cNvGraphicFramePr>
          <p:nvPr>
            <p:ph idx="1"/>
            <p:extLst>
              <p:ext uri="{D42A27DB-BD31-4B8C-83A1-F6EECF244321}">
                <p14:modId xmlns:p14="http://schemas.microsoft.com/office/powerpoint/2010/main" val="2475114357"/>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40945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E2A5581-12E9-2825-B253-27FCABD1EE1F}"/>
              </a:ext>
            </a:extLst>
          </p:cNvPr>
          <p:cNvSpPr>
            <a:spLocks noGrp="1"/>
          </p:cNvSpPr>
          <p:nvPr>
            <p:ph type="title"/>
          </p:nvPr>
        </p:nvSpPr>
        <p:spPr>
          <a:xfrm>
            <a:off x="965201" y="1354945"/>
            <a:ext cx="2059048" cy="4148110"/>
          </a:xfrm>
        </p:spPr>
        <p:txBody>
          <a:bodyPr anchor="ctr">
            <a:normAutofit/>
          </a:bodyPr>
          <a:lstStyle/>
          <a:p>
            <a:pPr algn="ctr"/>
            <a:r>
              <a:rPr lang="es-MX" sz="2800" dirty="0">
                <a:solidFill>
                  <a:srgbClr val="2A1A00"/>
                </a:solidFill>
              </a:rPr>
              <a:t>EL CONTROL DE DESEMPEÑO DE LOS EMPLEADOS</a:t>
            </a:r>
            <a:endParaRPr lang="es-AR" sz="2800" dirty="0">
              <a:solidFill>
                <a:srgbClr val="2A1A00"/>
              </a:solidFill>
            </a:endParaRPr>
          </a:p>
        </p:txBody>
      </p:sp>
      <p:sp>
        <p:nvSpPr>
          <p:cNvPr id="12"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5" name="Marcador de contenido 4">
            <a:extLst>
              <a:ext uri="{FF2B5EF4-FFF2-40B4-BE49-F238E27FC236}">
                <a16:creationId xmlns:a16="http://schemas.microsoft.com/office/drawing/2014/main" id="{2B5D5EAA-EAF9-B308-A222-A7615DF8D688}"/>
              </a:ext>
            </a:extLst>
          </p:cNvPr>
          <p:cNvPicPr>
            <a:picLocks noGrp="1" noChangeAspect="1"/>
          </p:cNvPicPr>
          <p:nvPr>
            <p:ph idx="1"/>
          </p:nvPr>
        </p:nvPicPr>
        <p:blipFill>
          <a:blip r:embed="rId2"/>
          <a:stretch>
            <a:fillRect/>
          </a:stretch>
        </p:blipFill>
        <p:spPr>
          <a:xfrm>
            <a:off x="3919537" y="2147887"/>
            <a:ext cx="7419975" cy="2562225"/>
          </a:xfrm>
        </p:spPr>
      </p:pic>
    </p:spTree>
    <p:extLst>
      <p:ext uri="{BB962C8B-B14F-4D97-AF65-F5344CB8AC3E}">
        <p14:creationId xmlns:p14="http://schemas.microsoft.com/office/powerpoint/2010/main" val="4213523022"/>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AF0C08-569E-C4B1-B602-EBBD6C7C8984}"/>
              </a:ext>
            </a:extLst>
          </p:cNvPr>
          <p:cNvSpPr>
            <a:spLocks noGrp="1"/>
          </p:cNvSpPr>
          <p:nvPr>
            <p:ph type="title"/>
          </p:nvPr>
        </p:nvSpPr>
        <p:spPr>
          <a:xfrm>
            <a:off x="1251678" y="382385"/>
            <a:ext cx="10178322" cy="1492132"/>
          </a:xfrm>
        </p:spPr>
        <p:txBody>
          <a:bodyPr anchor="ctr">
            <a:normAutofit/>
          </a:bodyPr>
          <a:lstStyle/>
          <a:p>
            <a:pPr algn="ctr"/>
            <a:r>
              <a:rPr lang="es-MX" dirty="0"/>
              <a:t>HERRAMIENTAS PARA MEDIR EL DESEMPEÑO ORGANIZACIONAL</a:t>
            </a:r>
            <a:endParaRPr lang="es-AR" dirty="0"/>
          </a:p>
        </p:txBody>
      </p:sp>
      <p:graphicFrame>
        <p:nvGraphicFramePr>
          <p:cNvPr id="5" name="Marcador de contenido 2">
            <a:extLst>
              <a:ext uri="{FF2B5EF4-FFF2-40B4-BE49-F238E27FC236}">
                <a16:creationId xmlns:a16="http://schemas.microsoft.com/office/drawing/2014/main" id="{05E0C1DD-6EEA-F94D-24C5-8600D9FB401D}"/>
              </a:ext>
            </a:extLst>
          </p:cNvPr>
          <p:cNvGraphicFramePr>
            <a:graphicFrameLocks noGrp="1"/>
          </p:cNvGraphicFramePr>
          <p:nvPr>
            <p:ph idx="1"/>
            <p:extLst>
              <p:ext uri="{D42A27DB-BD31-4B8C-83A1-F6EECF244321}">
                <p14:modId xmlns:p14="http://schemas.microsoft.com/office/powerpoint/2010/main" val="976639306"/>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285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AFA26D0F-935D-F041-8641-3A80C8AE3F01}"/>
              </a:ext>
            </a:extLst>
          </p:cNvPr>
          <p:cNvPicPr>
            <a:picLocks noGrp="1" noChangeAspect="1"/>
          </p:cNvPicPr>
          <p:nvPr>
            <p:ph idx="1"/>
          </p:nvPr>
        </p:nvPicPr>
        <p:blipFill>
          <a:blip r:embed="rId2"/>
          <a:stretch>
            <a:fillRect/>
          </a:stretch>
        </p:blipFill>
        <p:spPr>
          <a:xfrm>
            <a:off x="1811154" y="473602"/>
            <a:ext cx="8569692" cy="5665641"/>
          </a:xfrm>
        </p:spPr>
      </p:pic>
    </p:spTree>
    <p:extLst>
      <p:ext uri="{BB962C8B-B14F-4D97-AF65-F5344CB8AC3E}">
        <p14:creationId xmlns:p14="http://schemas.microsoft.com/office/powerpoint/2010/main" val="26886167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9ECEA5-E156-ED6E-9A02-B3AE2C1DE2CF}"/>
              </a:ext>
            </a:extLst>
          </p:cNvPr>
          <p:cNvSpPr>
            <a:spLocks noGrp="1"/>
          </p:cNvSpPr>
          <p:nvPr>
            <p:ph type="title"/>
          </p:nvPr>
        </p:nvSpPr>
        <p:spPr/>
        <p:txBody>
          <a:bodyPr/>
          <a:lstStyle/>
          <a:p>
            <a:pPr algn="ctr"/>
            <a:r>
              <a:rPr lang="es-MX" dirty="0"/>
              <a:t>CONTROLES DE INFORMACIÓN</a:t>
            </a:r>
            <a:endParaRPr lang="es-AR" dirty="0"/>
          </a:p>
        </p:txBody>
      </p:sp>
      <p:graphicFrame>
        <p:nvGraphicFramePr>
          <p:cNvPr id="7" name="Marcador de contenido 2">
            <a:extLst>
              <a:ext uri="{FF2B5EF4-FFF2-40B4-BE49-F238E27FC236}">
                <a16:creationId xmlns:a16="http://schemas.microsoft.com/office/drawing/2014/main" id="{297BE7C0-8368-BF94-7449-23E4E8A25083}"/>
              </a:ext>
            </a:extLst>
          </p:cNvPr>
          <p:cNvGraphicFramePr>
            <a:graphicFrameLocks noGrp="1"/>
          </p:cNvGraphicFramePr>
          <p:nvPr>
            <p:ph idx="1"/>
          </p:nvPr>
        </p:nvGraphicFramePr>
        <p:xfrm>
          <a:off x="1251678" y="2286001"/>
          <a:ext cx="10178322" cy="3593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55762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09F907F2-CD68-34CA-6D3C-667B87E626F8}"/>
              </a:ext>
            </a:extLst>
          </p:cNvPr>
          <p:cNvPicPr>
            <a:picLocks noGrp="1" noChangeAspect="1"/>
          </p:cNvPicPr>
          <p:nvPr>
            <p:ph idx="1"/>
          </p:nvPr>
        </p:nvPicPr>
        <p:blipFill>
          <a:blip r:embed="rId2"/>
          <a:stretch>
            <a:fillRect/>
          </a:stretch>
        </p:blipFill>
        <p:spPr>
          <a:xfrm>
            <a:off x="1403928" y="1507975"/>
            <a:ext cx="9839705" cy="3842050"/>
          </a:xfrm>
        </p:spPr>
      </p:pic>
    </p:spTree>
    <p:extLst>
      <p:ext uri="{BB962C8B-B14F-4D97-AF65-F5344CB8AC3E}">
        <p14:creationId xmlns:p14="http://schemas.microsoft.com/office/powerpoint/2010/main" val="37128551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DF1EF9-2601-19A1-6B95-8A50E5540CC6}"/>
              </a:ext>
            </a:extLst>
          </p:cNvPr>
          <p:cNvSpPr>
            <a:spLocks noGrp="1"/>
          </p:cNvSpPr>
          <p:nvPr>
            <p:ph type="title"/>
          </p:nvPr>
        </p:nvSpPr>
        <p:spPr>
          <a:xfrm>
            <a:off x="1251679" y="645107"/>
            <a:ext cx="3384329" cy="5408283"/>
          </a:xfrm>
        </p:spPr>
        <p:txBody>
          <a:bodyPr anchor="ctr">
            <a:normAutofit/>
          </a:bodyPr>
          <a:lstStyle/>
          <a:p>
            <a:pPr algn="ctr"/>
            <a:r>
              <a:rPr lang="es-MX" sz="3100" dirty="0"/>
              <a:t>Ajuste de los controles a las diferencias interculturales y la incertidumbre global</a:t>
            </a:r>
            <a:endParaRPr lang="es-AR" sz="3100" dirty="0"/>
          </a:p>
        </p:txBody>
      </p:sp>
      <p:graphicFrame>
        <p:nvGraphicFramePr>
          <p:cNvPr id="5" name="Marcador de contenido 2">
            <a:extLst>
              <a:ext uri="{FF2B5EF4-FFF2-40B4-BE49-F238E27FC236}">
                <a16:creationId xmlns:a16="http://schemas.microsoft.com/office/drawing/2014/main" id="{0F8AEB1C-E73B-7809-8F3F-BADF56639999}"/>
              </a:ext>
            </a:extLst>
          </p:cNvPr>
          <p:cNvGraphicFramePr>
            <a:graphicFrameLocks noGrp="1"/>
          </p:cNvGraphicFramePr>
          <p:nvPr>
            <p:ph idx="1"/>
            <p:extLst>
              <p:ext uri="{D42A27DB-BD31-4B8C-83A1-F6EECF244321}">
                <p14:modId xmlns:p14="http://schemas.microsoft.com/office/powerpoint/2010/main" val="1094699370"/>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73057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49FA9D3-007E-7DDF-99D2-2E9498F19B61}"/>
              </a:ext>
            </a:extLst>
          </p:cNvPr>
          <p:cNvSpPr>
            <a:spLocks noGrp="1"/>
          </p:cNvSpPr>
          <p:nvPr>
            <p:ph type="title"/>
          </p:nvPr>
        </p:nvSpPr>
        <p:spPr>
          <a:xfrm>
            <a:off x="765051" y="382385"/>
            <a:ext cx="6015897" cy="1492132"/>
          </a:xfrm>
        </p:spPr>
        <p:txBody>
          <a:bodyPr>
            <a:normAutofit/>
          </a:bodyPr>
          <a:lstStyle/>
          <a:p>
            <a:r>
              <a:rPr lang="es-MX" dirty="0"/>
              <a:t>Privacidad en el centro de trabajo </a:t>
            </a:r>
            <a:endParaRPr lang="es-AR"/>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DBAE9802-A658-D151-6579-03CDB2779B2D}"/>
              </a:ext>
            </a:extLst>
          </p:cNvPr>
          <p:cNvSpPr>
            <a:spLocks noGrp="1"/>
          </p:cNvSpPr>
          <p:nvPr>
            <p:ph idx="1"/>
          </p:nvPr>
        </p:nvSpPr>
        <p:spPr>
          <a:xfrm>
            <a:off x="765051" y="2286001"/>
            <a:ext cx="6015897" cy="3593591"/>
          </a:xfrm>
        </p:spPr>
        <p:txBody>
          <a:bodyPr>
            <a:normAutofit/>
          </a:bodyPr>
          <a:lstStyle/>
          <a:p>
            <a:pPr>
              <a:lnSpc>
                <a:spcPct val="100000"/>
              </a:lnSpc>
            </a:pPr>
            <a:r>
              <a:rPr lang="es-MX" sz="1700" dirty="0"/>
              <a:t>NO QUIEREN EXPONERSE AL </a:t>
            </a:r>
            <a:r>
              <a:rPr lang="es-MX" sz="1700" b="1" dirty="0">
                <a:effectLst>
                  <a:outerShdw blurRad="38100" dist="38100" dir="2700000" algn="tl">
                    <a:srgbClr val="000000">
                      <a:alpha val="43137"/>
                    </a:srgbClr>
                  </a:outerShdw>
                </a:effectLst>
              </a:rPr>
              <a:t>RIESGO DE SER DEMANDADOS </a:t>
            </a:r>
            <a:r>
              <a:rPr lang="es-MX" sz="1700" dirty="0"/>
              <a:t>POR CREAR UN ENTORNO LABORAL HOSTIL DEBIDO A LA TRANSMISIÓN DE MENSAJES OFENSIVOS O IMÁGENES INAPROPIADAS ENTRE LAS COMPUTADORAS DE LOS TRABAJADORES. </a:t>
            </a:r>
          </a:p>
          <a:p>
            <a:pPr>
              <a:lnSpc>
                <a:spcPct val="100000"/>
              </a:lnSpc>
            </a:pPr>
            <a:r>
              <a:rPr lang="es-MX" sz="1700" dirty="0"/>
              <a:t>SE CREE QUE LA </a:t>
            </a:r>
            <a:r>
              <a:rPr lang="es-MX" sz="1700" b="1" dirty="0">
                <a:effectLst>
                  <a:outerShdw blurRad="38100" dist="38100" dir="2700000" algn="tl">
                    <a:srgbClr val="000000">
                      <a:alpha val="43137"/>
                    </a:srgbClr>
                  </a:outerShdw>
                </a:effectLst>
              </a:rPr>
              <a:t>NAVEGACIÓN RECREATIVA </a:t>
            </a:r>
            <a:r>
              <a:rPr lang="es-MX" sz="1700" dirty="0"/>
              <a:t>EN INTERNET DURANTE LOS HORARIOS DE TRABAJO CUESTA </a:t>
            </a:r>
            <a:r>
              <a:rPr lang="es-MX" sz="1700" b="1" dirty="0">
                <a:effectLst>
                  <a:outerShdw blurRad="38100" dist="38100" dir="2700000" algn="tl">
                    <a:srgbClr val="000000">
                      <a:alpha val="43137"/>
                    </a:srgbClr>
                  </a:outerShdw>
                </a:effectLst>
              </a:rPr>
              <a:t>MILES DE MILLONES ANUALES POR PÉRDIDAS DE PRODUCTIVIDAD LABORAL</a:t>
            </a:r>
            <a:r>
              <a:rPr lang="es-MX" sz="1700" dirty="0"/>
              <a:t>. </a:t>
            </a:r>
          </a:p>
          <a:p>
            <a:pPr>
              <a:lnSpc>
                <a:spcPct val="100000"/>
              </a:lnSpc>
            </a:pPr>
            <a:r>
              <a:rPr lang="es-MX" sz="1700" dirty="0"/>
              <a:t>DEBEN </a:t>
            </a:r>
            <a:r>
              <a:rPr lang="es-MX" sz="1700" b="1" dirty="0">
                <a:effectLst>
                  <a:outerShdw blurRad="38100" dist="38100" dir="2700000" algn="tl">
                    <a:srgbClr val="000000">
                      <a:alpha val="43137"/>
                    </a:srgbClr>
                  </a:outerShdw>
                </a:effectLst>
              </a:rPr>
              <a:t>ASEGURARSE DE QUE LOS SECRETOS DE SUS COMPAÑÍAS NO SE FILTREN</a:t>
            </a:r>
            <a:r>
              <a:rPr lang="es-MX" sz="1700" b="1" dirty="0"/>
              <a:t>. </a:t>
            </a:r>
            <a:endParaRPr lang="es-AR" sz="1700" b="1" dirty="0"/>
          </a:p>
        </p:txBody>
      </p:sp>
      <p:pic>
        <p:nvPicPr>
          <p:cNvPr id="5" name="Picture 4" descr="Un dibujo de una persona&#10;&#10;Descripción generada automáticamente con confianza baja">
            <a:extLst>
              <a:ext uri="{FF2B5EF4-FFF2-40B4-BE49-F238E27FC236}">
                <a16:creationId xmlns:a16="http://schemas.microsoft.com/office/drawing/2014/main" id="{620A8086-C8B5-6FC1-7379-81BDDAF11483}"/>
              </a:ext>
            </a:extLst>
          </p:cNvPr>
          <p:cNvPicPr>
            <a:picLocks noChangeAspect="1"/>
          </p:cNvPicPr>
          <p:nvPr/>
        </p:nvPicPr>
        <p:blipFill rotWithShape="1">
          <a:blip r:embed="rId2"/>
          <a:srcRect l="27936" r="32676"/>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22749763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1CE6D735-888F-010D-0513-794DCCC39670}"/>
              </a:ext>
            </a:extLst>
          </p:cNvPr>
          <p:cNvPicPr>
            <a:picLocks noGrp="1" noChangeAspect="1"/>
          </p:cNvPicPr>
          <p:nvPr>
            <p:ph idx="1"/>
          </p:nvPr>
        </p:nvPicPr>
        <p:blipFill>
          <a:blip r:embed="rId2"/>
          <a:stretch>
            <a:fillRect/>
          </a:stretch>
        </p:blipFill>
        <p:spPr>
          <a:xfrm>
            <a:off x="1969043" y="670677"/>
            <a:ext cx="8253913" cy="5516646"/>
          </a:xfrm>
        </p:spPr>
      </p:pic>
    </p:spTree>
    <p:extLst>
      <p:ext uri="{BB962C8B-B14F-4D97-AF65-F5344CB8AC3E}">
        <p14:creationId xmlns:p14="http://schemas.microsoft.com/office/powerpoint/2010/main" val="28913642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28EA6C-0D39-4130-6FE4-5E7DFF98E8EB}"/>
              </a:ext>
            </a:extLst>
          </p:cNvPr>
          <p:cNvSpPr>
            <a:spLocks noGrp="1"/>
          </p:cNvSpPr>
          <p:nvPr>
            <p:ph type="title"/>
          </p:nvPr>
        </p:nvSpPr>
        <p:spPr>
          <a:xfrm>
            <a:off x="765051" y="382385"/>
            <a:ext cx="6015897" cy="1492132"/>
          </a:xfrm>
        </p:spPr>
        <p:txBody>
          <a:bodyPr>
            <a:normAutofit/>
          </a:bodyPr>
          <a:lstStyle/>
          <a:p>
            <a:pPr algn="ctr"/>
            <a:r>
              <a:rPr lang="es-MX" sz="3200" dirty="0"/>
              <a:t>Control de las interacciones con los clientes</a:t>
            </a:r>
            <a:endParaRPr lang="es-AR" sz="3200" dirty="0"/>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contenido 2">
            <a:extLst>
              <a:ext uri="{FF2B5EF4-FFF2-40B4-BE49-F238E27FC236}">
                <a16:creationId xmlns:a16="http://schemas.microsoft.com/office/drawing/2014/main" id="{82C02C97-04EE-481C-F526-6EB0EB68DC15}"/>
              </a:ext>
            </a:extLst>
          </p:cNvPr>
          <p:cNvSpPr>
            <a:spLocks noGrp="1"/>
          </p:cNvSpPr>
          <p:nvPr>
            <p:ph idx="1"/>
          </p:nvPr>
        </p:nvSpPr>
        <p:spPr>
          <a:xfrm>
            <a:off x="765051" y="2286001"/>
            <a:ext cx="6015897" cy="3593591"/>
          </a:xfrm>
        </p:spPr>
        <p:txBody>
          <a:bodyPr>
            <a:normAutofit lnSpcReduction="10000"/>
          </a:bodyPr>
          <a:lstStyle/>
          <a:p>
            <a:r>
              <a:rPr lang="es-MX" dirty="0"/>
              <a:t>LA </a:t>
            </a:r>
            <a:r>
              <a:rPr lang="es-MX" b="1" dirty="0">
                <a:effectLst>
                  <a:outerShdw blurRad="38100" dist="38100" dir="2700000" algn="tl">
                    <a:srgbClr val="000000">
                      <a:alpha val="43137"/>
                    </a:srgbClr>
                  </a:outerShdw>
                </a:effectLst>
              </a:rPr>
              <a:t>CADENA DE SERVICIO-UTILIDAD</a:t>
            </a:r>
            <a:r>
              <a:rPr lang="es-MX" dirty="0"/>
              <a:t> ES LA SECUENCIA DE SERVICIO QUE VA DE LOS EMPLEADOS A LOS CLIENTES CON EL PROPÓSITO DE GENERAR UNA UTILIDAD.</a:t>
            </a:r>
          </a:p>
          <a:p>
            <a:r>
              <a:rPr lang="es-MX" dirty="0"/>
              <a:t>LA </a:t>
            </a:r>
            <a:r>
              <a:rPr lang="es-MX" b="1" dirty="0">
                <a:effectLst>
                  <a:outerShdw blurRad="38100" dist="38100" dir="2700000" algn="tl">
                    <a:srgbClr val="000000">
                      <a:alpha val="43137"/>
                    </a:srgbClr>
                  </a:outerShdw>
                </a:effectLst>
              </a:rPr>
              <a:t>ESTRATEGIA Y EL SISTEMA DE ENTREGA DE SERVICIO </a:t>
            </a:r>
            <a:r>
              <a:rPr lang="es-MX" dirty="0"/>
              <a:t>DE LA COMPAÑÍA INFLUYEN EN LA FORMA EN QUE LOS EMPLEADOS TRATAN A LOS CLIENTES, ES DECIR, QUÉ TAN PRODUCTIVOS SON AL PROPORCIONAR EL SERVICIO Y CUÁL ES EL NIVEL DE CALIDAD QUE OFRECEN. </a:t>
            </a:r>
            <a:endParaRPr lang="es-AR" dirty="0"/>
          </a:p>
        </p:txBody>
      </p:sp>
      <p:pic>
        <p:nvPicPr>
          <p:cNvPr id="5" name="Picture 4" descr="Cajas y transportador de rodillos">
            <a:extLst>
              <a:ext uri="{FF2B5EF4-FFF2-40B4-BE49-F238E27FC236}">
                <a16:creationId xmlns:a16="http://schemas.microsoft.com/office/drawing/2014/main" id="{9BDC98DC-9B1F-AFEE-0EE4-AD9FEC8F204E}"/>
              </a:ext>
            </a:extLst>
          </p:cNvPr>
          <p:cNvPicPr>
            <a:picLocks noChangeAspect="1"/>
          </p:cNvPicPr>
          <p:nvPr/>
        </p:nvPicPr>
        <p:blipFill rotWithShape="1">
          <a:blip r:embed="rId2"/>
          <a:srcRect l="20015" r="27468"/>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2927262443"/>
      </p:ext>
    </p:extLst>
  </p:cSld>
  <p:clrMapOvr>
    <a:masterClrMapping/>
  </p:clrMapOvr>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1_Distintivo">
  <a:themeElements>
    <a:clrScheme name="Distintivo">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Distintivo">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docProps/app.xml><?xml version="1.0" encoding="utf-8"?>
<Properties xmlns="http://schemas.openxmlformats.org/officeDocument/2006/extended-properties" xmlns:vt="http://schemas.openxmlformats.org/officeDocument/2006/docPropsVTypes">
  <Template/>
  <TotalTime>1501</TotalTime>
  <Words>6461</Words>
  <Application>Microsoft Office PowerPoint</Application>
  <PresentationFormat>Panorámica</PresentationFormat>
  <Paragraphs>422</Paragraphs>
  <Slides>101</Slides>
  <Notes>0</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101</vt:i4>
      </vt:variant>
    </vt:vector>
  </HeadingPairs>
  <TitlesOfParts>
    <vt:vector size="106" baseType="lpstr">
      <vt:lpstr>Arial</vt:lpstr>
      <vt:lpstr>Gill Sans MT</vt:lpstr>
      <vt:lpstr>Impact</vt:lpstr>
      <vt:lpstr>Distintivo</vt:lpstr>
      <vt:lpstr>1_Distintivo</vt:lpstr>
      <vt:lpstr>SEGUNDO PARCIAL SYO</vt:lpstr>
      <vt:lpstr>Pensamiento lineal y sistemico</vt:lpstr>
      <vt:lpstr>PENSAMIENTO LINEAL</vt:lpstr>
      <vt:lpstr>PENSAMIENTO SISTEMICO</vt:lpstr>
      <vt:lpstr>TIPOS DE EFECTOS:</vt:lpstr>
      <vt:lpstr>QUE ES UN DOCUMENTO ELECTRONICO?</vt:lpstr>
      <vt:lpstr>ELECTRONIC DATA INTERCHANGE (EDI)</vt:lpstr>
      <vt:lpstr>Ventajas [EDI]</vt:lpstr>
      <vt:lpstr>DESVENTAJAS [EDI]</vt:lpstr>
      <vt:lpstr>ORGANIZACIONES PARTICIPANTES [EDI]</vt:lpstr>
      <vt:lpstr>ORGANIZACIONES PARTICIPANTES [EDI]</vt:lpstr>
      <vt:lpstr>PALABRAS CLAVE [EDI]</vt:lpstr>
      <vt:lpstr>CLOUD COMPUTING</vt:lpstr>
      <vt:lpstr>Escenarios de implementacios [cloud computing]</vt:lpstr>
      <vt:lpstr>Niveles de servicio  [cloud computing]</vt:lpstr>
      <vt:lpstr>Ventajas [cloud computing] </vt:lpstr>
      <vt:lpstr>desVentajas [cloud computing] </vt:lpstr>
      <vt:lpstr>CIRCUITOS ADMINISTRATIVOS:</vt:lpstr>
      <vt:lpstr>CIRCUITOS ADMINISTRATIVOS [COMPRA]:</vt:lpstr>
      <vt:lpstr>SECTORES PARTICIPANTES [COMPRAS]:</vt:lpstr>
      <vt:lpstr>FORMAS DE COMPRA:</vt:lpstr>
      <vt:lpstr>CONTROL INTERNO [COMPRAS]:</vt:lpstr>
      <vt:lpstr>CIRCUITOS ADMINISTRATIVOS [VENTAS]:</vt:lpstr>
      <vt:lpstr>SECTORES PARTICIPANTES [ventas]:</vt:lpstr>
      <vt:lpstr> Formas de venta:</vt:lpstr>
      <vt:lpstr>CONTROL INTERNO [VENTAS]:</vt:lpstr>
      <vt:lpstr>CIRCUITOS ADMINISTRATIVOS [PAGOS]:</vt:lpstr>
      <vt:lpstr>SECTORES PARTICIPANTES [PAGOS]:</vt:lpstr>
      <vt:lpstr>FORMA DE PAGO:</vt:lpstr>
      <vt:lpstr>CONTROL INTERNO [PAGOS]:</vt:lpstr>
      <vt:lpstr>CIRCUITOS ADMINISTRATIVOS [COBRANZAS]:</vt:lpstr>
      <vt:lpstr>SECTORES PARTICIPANTES [COBRANZAS]:</vt:lpstr>
      <vt:lpstr>FORMAS DE COBRAR:</vt:lpstr>
      <vt:lpstr>CONTROL INTERNO [COBRANZAS]:</vt:lpstr>
      <vt:lpstr>CIRCUITOS ADMINISTRATIVOS [PRODUCCIÓN]:</vt:lpstr>
      <vt:lpstr> SECTORES PARTICIPANTES [PRODUCCIÓN]:</vt:lpstr>
      <vt:lpstr>FORMAS DE PRODUCCIÓN:</vt:lpstr>
      <vt:lpstr>CONTROL INTERNO [PRODUCCIÓN]:</vt:lpstr>
      <vt:lpstr>CIRCUITOS ADMINISTRATIVOS  [SUELDOS Y JORNALES]:</vt:lpstr>
      <vt:lpstr>Presentación de PowerPoint</vt:lpstr>
      <vt:lpstr> SECTORES PARTICIPANTES  [SUELDOS Y JORNALES]:</vt:lpstr>
      <vt:lpstr>FORMAS DE CONTRATACIÓN:</vt:lpstr>
      <vt:lpstr>TIPOS DE REMUNERACIÓN:</vt:lpstr>
      <vt:lpstr>CONTROL INTERNO  [SUELDOS Y JORNALES]:</vt:lpstr>
      <vt:lpstr>ROBBINS</vt:lpstr>
      <vt:lpstr>CAPITULO 16:  MOTIVAR A LOS EMPLEADOS</vt:lpstr>
      <vt:lpstr>PARA TENER EN CUENTA SOBRE LA MOTIVACIÓN</vt:lpstr>
      <vt:lpstr>TEORIAS DE LA MOTIVACIÓN</vt:lpstr>
      <vt:lpstr>Presentación de PowerPoint</vt:lpstr>
      <vt:lpstr>TEORÍAS X e y mcgregor</vt:lpstr>
      <vt:lpstr>TEORÍA DE LOS DOS FACTORES DE HERZBERG  (TEORÍA DE LA MOTIVACIÓN E HIGENE)</vt:lpstr>
      <vt:lpstr>TEORÍA DE LAS TRES NECESIDADES</vt:lpstr>
      <vt:lpstr>TEORÍA DEL ESTABLECIMIENTO DE METAS</vt:lpstr>
      <vt:lpstr>4 CONTIGENCIAS QUE INFLUYEN EN LA RELACIÓN ENTRE LA META Y DESEMPEÑO</vt:lpstr>
      <vt:lpstr>TEORÍA DEL REFORZAMIENTO</vt:lpstr>
      <vt:lpstr>¿COMO PUEDO GENERAR PUESTOS DE TRABAJO MOTIVADORES?</vt:lpstr>
      <vt:lpstr>¿COMO PUEDO GENERAR PUESTOS DE TRABAJO MOTIVADORES?</vt:lpstr>
      <vt:lpstr>QUE NOS OFRECE EL MODELO DE CARACTERISTICAS DEL PUESTO (MCP)</vt:lpstr>
      <vt:lpstr>MODELOS DE REDISEÑO DE PUESTOS DE TRABAJO</vt:lpstr>
      <vt:lpstr>TEORÍA DE LA EQUIDAD </vt:lpstr>
      <vt:lpstr>CATEGORIAS DEL REFERENTE</vt:lpstr>
      <vt:lpstr>TEORIA DE LAS EXPECTATIVAS  COMPRENDER LA META DE UN INDIVIDUO Y LA RELACIÓN ENTRE EL ESFUERZO y DESEMPEÑO</vt:lpstr>
      <vt:lpstr>TEMAS ACTUALES RELATIVOS A LA MOTIVACIÓN</vt:lpstr>
      <vt:lpstr>DISEÑO DE RECOMPENSAS ADECUADOS</vt:lpstr>
      <vt:lpstr>CAPITULO 17:  SER UN LIDER EFICAZ</vt:lpstr>
      <vt:lpstr>Presentación de PowerPoint</vt:lpstr>
      <vt:lpstr>ESTILOS DE LIDERAZGO </vt:lpstr>
      <vt:lpstr>DIMENSIONES IMPORTANTES DE LA CONDUCTA DE LOS LIDERES </vt:lpstr>
      <vt:lpstr>CARACTERISTICAS CONDUCTUALES DE LOS LÍDERES</vt:lpstr>
      <vt:lpstr>Presentación de PowerPoint</vt:lpstr>
      <vt:lpstr>MODELO FIEDLER</vt:lpstr>
      <vt:lpstr>MODELO FIEDLER</vt:lpstr>
      <vt:lpstr>TEORÍA DE LIDERAZGO SITUACIONAL DE HERSEY Y BLANCHARD (TLS)</vt:lpstr>
      <vt:lpstr>TEORÍA DE LIDERAZGO SITUACIONAL DE HERSEY Y BLANCHARD (TLS)</vt:lpstr>
      <vt:lpstr>MODELO CAMINO HACIA LA META</vt:lpstr>
      <vt:lpstr>MODELO CAMINO HACIA LA META</vt:lpstr>
      <vt:lpstr>Teoría del intercambio líder-miembro</vt:lpstr>
      <vt:lpstr>LÍDERES TRANSFORMACIONALES-TRANSACCIONALES</vt:lpstr>
      <vt:lpstr>DISTINTOS TIPOS DE LIDERAZGO</vt:lpstr>
      <vt:lpstr>ADMINISTRACIÓN DEL PODER</vt:lpstr>
      <vt:lpstr>DESARROLLO DE CONFIANZA</vt:lpstr>
      <vt:lpstr>Presentación de PowerPoint</vt:lpstr>
      <vt:lpstr>CAPITULO 18:  VIGILANCIA Y CONTROL</vt:lpstr>
      <vt:lpstr>Presentación de PowerPoint</vt:lpstr>
      <vt:lpstr>¿POR QUÉ ES TAN IMPORTANTE EL CONTROL? </vt:lpstr>
      <vt:lpstr>EL PROCESO DEL CONTROL</vt:lpstr>
      <vt:lpstr>Presentación de PowerPoint</vt:lpstr>
      <vt:lpstr>EL PROCESO DEL CONTROL</vt:lpstr>
      <vt:lpstr>¿QUE ES EL DESEMPEÑO ORGANIZACIONAL?</vt:lpstr>
      <vt:lpstr>MEDIDAS DEL DESEMPEÑO ORGANIZACIONAL</vt:lpstr>
      <vt:lpstr>EL CONTROL DE DESEMPEÑO DE LOS EMPLEADOS</vt:lpstr>
      <vt:lpstr>HERRAMIENTAS PARA MEDIR EL DESEMPEÑO ORGANIZACIONAL</vt:lpstr>
      <vt:lpstr>Presentación de PowerPoint</vt:lpstr>
      <vt:lpstr>CONTROLES DE INFORMACIÓN</vt:lpstr>
      <vt:lpstr>Presentación de PowerPoint</vt:lpstr>
      <vt:lpstr>Ajuste de los controles a las diferencias interculturales y la incertidumbre global</vt:lpstr>
      <vt:lpstr>Privacidad en el centro de trabajo </vt:lpstr>
      <vt:lpstr>Presentación de PowerPoint</vt:lpstr>
      <vt:lpstr>Control de las interacciones con los clientes</vt:lpstr>
      <vt:lpstr>Presentación de PowerPoint</vt:lpstr>
      <vt:lpstr>Gobernabilidad corporativa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SEGUNDO PARCIAL SYO</dc:title>
  <dc:creator>Gonzalo Bolaña</dc:creator>
  <cp:lastModifiedBy>Gonzalo Bolaña</cp:lastModifiedBy>
  <cp:revision>9</cp:revision>
  <dcterms:created xsi:type="dcterms:W3CDTF">2022-11-14T18:31:16Z</dcterms:created>
  <dcterms:modified xsi:type="dcterms:W3CDTF">2022-11-16T23:35:16Z</dcterms:modified>
</cp:coreProperties>
</file>